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8.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9.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0.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6" r:id="rId4"/>
    <p:sldMasterId id="2147483903" r:id="rId5"/>
    <p:sldMasterId id="2147483881" r:id="rId6"/>
    <p:sldMasterId id="2147483839" r:id="rId7"/>
    <p:sldMasterId id="2147483861" r:id="rId8"/>
    <p:sldMasterId id="2147483874" r:id="rId9"/>
    <p:sldMasterId id="2147483660" r:id="rId10"/>
    <p:sldMasterId id="2147483799" r:id="rId11"/>
    <p:sldMasterId id="2147483892" r:id="rId12"/>
    <p:sldMasterId id="2147483910" r:id="rId13"/>
    <p:sldMasterId id="2147483793" r:id="rId14"/>
  </p:sldMasterIdLst>
  <p:notesMasterIdLst>
    <p:notesMasterId r:id="rId50"/>
  </p:notesMasterIdLst>
  <p:sldIdLst>
    <p:sldId id="2147481972" r:id="rId15"/>
    <p:sldId id="2147481969" r:id="rId16"/>
    <p:sldId id="2147473864" r:id="rId17"/>
    <p:sldId id="2147473865" r:id="rId18"/>
    <p:sldId id="2147473822" r:id="rId19"/>
    <p:sldId id="2147481845" r:id="rId20"/>
    <p:sldId id="2147482845" r:id="rId21"/>
    <p:sldId id="2147482859" r:id="rId22"/>
    <p:sldId id="2147473920" r:id="rId23"/>
    <p:sldId id="2147473918" r:id="rId24"/>
    <p:sldId id="2147482842" r:id="rId25"/>
    <p:sldId id="2147473921" r:id="rId26"/>
    <p:sldId id="2147473911" r:id="rId27"/>
    <p:sldId id="2147473912" r:id="rId28"/>
    <p:sldId id="416" r:id="rId29"/>
    <p:sldId id="2147473897" r:id="rId30"/>
    <p:sldId id="2147481866" r:id="rId31"/>
    <p:sldId id="2147473913" r:id="rId32"/>
    <p:sldId id="2147473914" r:id="rId33"/>
    <p:sldId id="2147473838" r:id="rId34"/>
    <p:sldId id="2147481954" r:id="rId35"/>
    <p:sldId id="2147473860" r:id="rId36"/>
    <p:sldId id="2147473857" r:id="rId37"/>
    <p:sldId id="2147473916" r:id="rId38"/>
    <p:sldId id="2147473858" r:id="rId39"/>
    <p:sldId id="2147377817" r:id="rId40"/>
    <p:sldId id="2147481949" r:id="rId41"/>
    <p:sldId id="2147473854" r:id="rId42"/>
    <p:sldId id="2147473917" r:id="rId43"/>
    <p:sldId id="2147473835" r:id="rId44"/>
    <p:sldId id="2147473836" r:id="rId45"/>
    <p:sldId id="2147473851" r:id="rId46"/>
    <p:sldId id="2147473852" r:id="rId47"/>
    <p:sldId id="2147482865" r:id="rId48"/>
    <p:sldId id="2147482867" r:id="rId4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pos="3817" userDrawn="1">
          <p15:clr>
            <a:srgbClr val="A4A3A4"/>
          </p15:clr>
        </p15:guide>
        <p15:guide id="6" orient="horz" pos="10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291C"/>
    <a:srgbClr val="0C2340"/>
    <a:srgbClr val="F0F0F0"/>
    <a:srgbClr val="9DA7B3"/>
    <a:srgbClr val="546579"/>
    <a:srgbClr val="DADEE2"/>
    <a:srgbClr val="FF0000"/>
    <a:srgbClr val="FFFF00"/>
    <a:srgbClr val="92D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5097" autoAdjust="0"/>
  </p:normalViewPr>
  <p:slideViewPr>
    <p:cSldViewPr snapToGrid="0" showGuides="1">
      <p:cViewPr varScale="1">
        <p:scale>
          <a:sx n="79" d="100"/>
          <a:sy n="79" d="100"/>
        </p:scale>
        <p:origin x="773" y="43"/>
      </p:cViewPr>
      <p:guideLst>
        <p:guide pos="3817"/>
        <p:guide orient="horz" pos="1003"/>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nsa, Matthew (Bip.Monticello)" userId="52033def-1e8c-461c-843d-a6ea77515b64" providerId="ADAL" clId="{91276E74-CABA-48E4-8D7F-D12400CF2218}"/>
    <pc:docChg chg="delSld">
      <pc:chgData name="Pensa, Matthew (Bip.Monticello)" userId="52033def-1e8c-461c-843d-a6ea77515b64" providerId="ADAL" clId="{91276E74-CABA-48E4-8D7F-D12400CF2218}" dt="2025-11-25T00:02:10.570" v="1" actId="47"/>
      <pc:docMkLst>
        <pc:docMk/>
      </pc:docMkLst>
      <pc:sldChg chg="del">
        <pc:chgData name="Pensa, Matthew (Bip.Monticello)" userId="52033def-1e8c-461c-843d-a6ea77515b64" providerId="ADAL" clId="{91276E74-CABA-48E4-8D7F-D12400CF2218}" dt="2025-11-25T00:02:10.570" v="1" actId="47"/>
        <pc:sldMkLst>
          <pc:docMk/>
          <pc:sldMk cId="351040536" sldId="2147473831"/>
        </pc:sldMkLst>
      </pc:sldChg>
      <pc:sldChg chg="del">
        <pc:chgData name="Pensa, Matthew (Bip.Monticello)" userId="52033def-1e8c-461c-843d-a6ea77515b64" providerId="ADAL" clId="{91276E74-CABA-48E4-8D7F-D12400CF2218}" dt="2025-11-25T00:00:40.241" v="0" actId="47"/>
        <pc:sldMkLst>
          <pc:docMk/>
          <pc:sldMk cId="39259798" sldId="2147481971"/>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9.5359725105093912E-2"/>
          <c:y val="2.4030486526466853E-2"/>
          <c:w val="0.85001747948893935"/>
          <c:h val="0.87827090689273779"/>
        </c:manualLayout>
      </c:layout>
      <c:doughnutChart>
        <c:varyColors val="1"/>
        <c:ser>
          <c:idx val="0"/>
          <c:order val="0"/>
          <c:tx>
            <c:strRef>
              <c:f>Foglio1!$B$1</c:f>
              <c:strCache>
                <c:ptCount val="1"/>
                <c:pt idx="0">
                  <c:v>2019</c:v>
                </c:pt>
              </c:strCache>
            </c:strRef>
          </c:tx>
          <c:spPr>
            <a:solidFill>
              <a:schemeClr val="bg1"/>
            </a:solidFill>
            <a:ln>
              <a:solidFill>
                <a:srgbClr val="DA291C"/>
              </a:solidFill>
            </a:ln>
            <a:effectLst/>
          </c:spPr>
          <c:dPt>
            <c:idx val="0"/>
            <c:bubble3D val="0"/>
            <c:spPr>
              <a:solidFill>
                <a:srgbClr val="0C2340"/>
              </a:solidFill>
              <a:ln>
                <a:solidFill>
                  <a:srgbClr val="DA291C"/>
                </a:solidFill>
              </a:ln>
              <a:effectLst/>
            </c:spPr>
            <c:extLst>
              <c:ext xmlns:c16="http://schemas.microsoft.com/office/drawing/2014/chart" uri="{C3380CC4-5D6E-409C-BE32-E72D297353CC}">
                <c16:uniqueId val="{00000001-9523-44CF-9939-C4135AA2AA4F}"/>
              </c:ext>
            </c:extLst>
          </c:dPt>
          <c:dPt>
            <c:idx val="1"/>
            <c:bubble3D val="0"/>
            <c:spPr>
              <a:solidFill>
                <a:schemeClr val="bg1"/>
              </a:solidFill>
              <a:ln>
                <a:solidFill>
                  <a:srgbClr val="0C2340"/>
                </a:solidFill>
              </a:ln>
              <a:effectLst/>
            </c:spPr>
            <c:extLst>
              <c:ext xmlns:c16="http://schemas.microsoft.com/office/drawing/2014/chart" uri="{C3380CC4-5D6E-409C-BE32-E72D297353CC}">
                <c16:uniqueId val="{00000003-9523-44CF-9939-C4135AA2AA4F}"/>
              </c:ext>
            </c:extLst>
          </c:dPt>
          <c:dLbls>
            <c:dLbl>
              <c:idx val="0"/>
              <c:spPr>
                <a:noFill/>
                <a:ln>
                  <a:noFill/>
                </a:ln>
                <a:effectLst/>
              </c:spPr>
              <c:txPr>
                <a:bodyPr/>
                <a:lstStyle/>
                <a:p>
                  <a:pPr>
                    <a:defRPr sz="1600" b="0">
                      <a:solidFill>
                        <a:schemeClr val="bg1"/>
                      </a:solidFill>
                      <a:latin typeface="Work Sans" pitchFamily="2"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5418568667660236"/>
                      <c:h val="0.37243281527066779"/>
                    </c:manualLayout>
                  </c15:layout>
                </c:ext>
                <c:ext xmlns:c16="http://schemas.microsoft.com/office/drawing/2014/chart" uri="{C3380CC4-5D6E-409C-BE32-E72D297353CC}">
                  <c16:uniqueId val="{00000001-9523-44CF-9939-C4135AA2AA4F}"/>
                </c:ext>
              </c:extLst>
            </c:dLbl>
            <c:dLbl>
              <c:idx val="1"/>
              <c:layout>
                <c:manualLayout>
                  <c:x val="-2.2044551693635766E-2"/>
                  <c:y val="0"/>
                </c:manualLayout>
              </c:layout>
              <c:tx>
                <c:rich>
                  <a:bodyPr/>
                  <a:lstStyle/>
                  <a:p>
                    <a:fld id="{C13EFF1A-01C1-41A8-A64D-34D3666D5F60}" type="VALUE">
                      <a:rPr lang="en-US" sz="1600" b="0">
                        <a:solidFill>
                          <a:srgbClr val="0C234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0.33554144235813049"/>
                      <c:h val="0.30596844275768337"/>
                    </c:manualLayout>
                  </c15:layout>
                  <c15:dlblFieldTable/>
                  <c15:showDataLabelsRange val="0"/>
                </c:ext>
                <c:ext xmlns:c16="http://schemas.microsoft.com/office/drawing/2014/chart" uri="{C3380CC4-5D6E-409C-BE32-E72D297353CC}">
                  <c16:uniqueId val="{00000003-9523-44CF-9939-C4135AA2AA4F}"/>
                </c:ext>
              </c:extLst>
            </c:dLbl>
            <c:spPr>
              <a:noFill/>
              <a:ln>
                <a:noFill/>
              </a:ln>
              <a:effectLst/>
            </c:spPr>
            <c:txPr>
              <a:bodyPr/>
              <a:lstStyle/>
              <a:p>
                <a:pPr>
                  <a:defRPr sz="1600" b="0">
                    <a:solidFill>
                      <a:srgbClr val="0C2340"/>
                    </a:solidFill>
                    <a:latin typeface="Work Sans" pitchFamily="2"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Foglio1!$A$2:$A$3</c:f>
              <c:strCache>
                <c:ptCount val="2"/>
                <c:pt idx="0">
                  <c:v>Source 1</c:v>
                </c:pt>
                <c:pt idx="1">
                  <c:v>Source 2</c:v>
                </c:pt>
              </c:strCache>
            </c:strRef>
          </c:cat>
          <c:val>
            <c:numRef>
              <c:f>Foglio1!$B$2:$B$3</c:f>
              <c:numCache>
                <c:formatCode>0%</c:formatCode>
                <c:ptCount val="2"/>
                <c:pt idx="0">
                  <c:v>0.4</c:v>
                </c:pt>
                <c:pt idx="1">
                  <c:v>0.3</c:v>
                </c:pt>
              </c:numCache>
            </c:numRef>
          </c:val>
          <c:extLst>
            <c:ext xmlns:c16="http://schemas.microsoft.com/office/drawing/2014/chart" uri="{C3380CC4-5D6E-409C-BE32-E72D297353CC}">
              <c16:uniqueId val="{00000008-9523-44CF-9939-C4135AA2AA4F}"/>
            </c:ext>
          </c:extLst>
        </c:ser>
        <c:dLbls>
          <c:showLegendKey val="0"/>
          <c:showVal val="0"/>
          <c:showCatName val="0"/>
          <c:showSerName val="0"/>
          <c:showPercent val="0"/>
          <c:showBubbleSize val="0"/>
          <c:showLeaderLines val="1"/>
        </c:dLbls>
        <c:firstSliceAng val="0"/>
        <c:holeSize val="0"/>
      </c:doughnutChart>
    </c:plotArea>
    <c:legend>
      <c:legendPos val="r"/>
      <c:layout>
        <c:manualLayout>
          <c:xMode val="edge"/>
          <c:yMode val="edge"/>
          <c:x val="0.16042071810104291"/>
          <c:y val="0.94350477500002361"/>
          <c:w val="0.70312055156520326"/>
          <c:h val="5.6495285987331181E-2"/>
        </c:manualLayout>
      </c:layout>
      <c:overlay val="0"/>
      <c:txPr>
        <a:bodyPr/>
        <a:lstStyle/>
        <a:p>
          <a:pPr>
            <a:defRPr sz="1000">
              <a:latin typeface="Work Sans" pitchFamily="2" charset="0"/>
            </a:defRPr>
          </a:pPr>
          <a:endParaRPr lang="en-US"/>
        </a:p>
      </c:txPr>
    </c:legend>
    <c:plotVisOnly val="1"/>
    <c:dispBlanksAs val="gap"/>
    <c:showDLblsOverMax val="0"/>
  </c:chart>
  <c:txPr>
    <a:bodyPr/>
    <a:lstStyle/>
    <a:p>
      <a:pPr>
        <a:defRPr sz="1400">
          <a:latin typeface="FS Elliot Pro" panose="02000503040000020004" pitchFamily="50"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9.5359725105093912E-2"/>
          <c:y val="2.4030486526466853E-2"/>
          <c:w val="0.85001747948893935"/>
          <c:h val="0.87827090689273779"/>
        </c:manualLayout>
      </c:layout>
      <c:doughnutChart>
        <c:varyColors val="1"/>
        <c:ser>
          <c:idx val="0"/>
          <c:order val="0"/>
          <c:tx>
            <c:strRef>
              <c:f>Foglio1!$B$1</c:f>
              <c:strCache>
                <c:ptCount val="1"/>
                <c:pt idx="0">
                  <c:v>2019</c:v>
                </c:pt>
              </c:strCache>
            </c:strRef>
          </c:tx>
          <c:spPr>
            <a:effectLst/>
          </c:spPr>
          <c:dPt>
            <c:idx val="0"/>
            <c:bubble3D val="0"/>
            <c:spPr>
              <a:solidFill>
                <a:srgbClr val="DA291C"/>
              </a:solidFill>
              <a:effectLst/>
            </c:spPr>
            <c:extLst>
              <c:ext xmlns:c16="http://schemas.microsoft.com/office/drawing/2014/chart" uri="{C3380CC4-5D6E-409C-BE32-E72D297353CC}">
                <c16:uniqueId val="{00000001-87FE-4700-8713-25D8241DC93B}"/>
              </c:ext>
            </c:extLst>
          </c:dPt>
          <c:dPt>
            <c:idx val="1"/>
            <c:bubble3D val="0"/>
            <c:spPr>
              <a:solidFill>
                <a:srgbClr val="0C2340"/>
              </a:solidFill>
              <a:effectLst/>
            </c:spPr>
            <c:extLst>
              <c:ext xmlns:c16="http://schemas.microsoft.com/office/drawing/2014/chart" uri="{C3380CC4-5D6E-409C-BE32-E72D297353CC}">
                <c16:uniqueId val="{00000003-87FE-4700-8713-25D8241DC93B}"/>
              </c:ext>
            </c:extLst>
          </c:dPt>
          <c:dPt>
            <c:idx val="2"/>
            <c:bubble3D val="0"/>
            <c:spPr>
              <a:solidFill>
                <a:srgbClr val="546579"/>
              </a:solidFill>
              <a:effectLst/>
            </c:spPr>
            <c:extLst>
              <c:ext xmlns:c16="http://schemas.microsoft.com/office/drawing/2014/chart" uri="{C3380CC4-5D6E-409C-BE32-E72D297353CC}">
                <c16:uniqueId val="{00000005-87FE-4700-8713-25D8241DC93B}"/>
              </c:ext>
            </c:extLst>
          </c:dPt>
          <c:dPt>
            <c:idx val="3"/>
            <c:bubble3D val="0"/>
            <c:spPr>
              <a:solidFill>
                <a:srgbClr val="9DA7B3"/>
              </a:solidFill>
              <a:effectLst/>
            </c:spPr>
            <c:extLst>
              <c:ext xmlns:c16="http://schemas.microsoft.com/office/drawing/2014/chart" uri="{C3380CC4-5D6E-409C-BE32-E72D297353CC}">
                <c16:uniqueId val="{00000007-87FE-4700-8713-25D8241DC93B}"/>
              </c:ext>
            </c:extLst>
          </c:dPt>
          <c:dLbls>
            <c:dLbl>
              <c:idx val="0"/>
              <c:layout>
                <c:manualLayout>
                  <c:x val="3.0094291463328687E-2"/>
                  <c:y val="-8.8842190386715369E-3"/>
                </c:manualLayout>
              </c:layout>
              <c:showLegendKey val="0"/>
              <c:showVal val="1"/>
              <c:showCatName val="0"/>
              <c:showSerName val="0"/>
              <c:showPercent val="0"/>
              <c:showBubbleSize val="0"/>
              <c:extLst>
                <c:ext xmlns:c15="http://schemas.microsoft.com/office/drawing/2012/chart" uri="{CE6537A1-D6FC-4f65-9D91-7224C49458BB}">
                  <c15:layout>
                    <c:manualLayout>
                      <c:w val="0.17043789640735102"/>
                      <c:h val="0.1414430629989066"/>
                    </c:manualLayout>
                  </c15:layout>
                </c:ext>
                <c:ext xmlns:c16="http://schemas.microsoft.com/office/drawing/2014/chart" uri="{C3380CC4-5D6E-409C-BE32-E72D297353CC}">
                  <c16:uniqueId val="{00000001-87FE-4700-8713-25D8241DC93B}"/>
                </c:ext>
              </c:extLst>
            </c:dLbl>
            <c:dLbl>
              <c:idx val="1"/>
              <c:layout>
                <c:manualLayout>
                  <c:x val="-1.443383145477097E-2"/>
                  <c:y val="5.0326652447252408E-2"/>
                </c:manualLayout>
              </c:layout>
              <c:tx>
                <c:rich>
                  <a:bodyPr/>
                  <a:lstStyle/>
                  <a:p>
                    <a:fld id="{C13EFF1A-01C1-41A8-A64D-34D3666D5F60}"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7FE-4700-8713-25D8241DC93B}"/>
                </c:ext>
              </c:extLst>
            </c:dLbl>
            <c:dLbl>
              <c:idx val="2"/>
              <c:layout>
                <c:manualLayout>
                  <c:x val="-6.3919415903416071E-2"/>
                  <c:y val="-2.12930945833546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7FE-4700-8713-25D8241DC93B}"/>
                </c:ext>
              </c:extLst>
            </c:dLbl>
            <c:dLbl>
              <c:idx val="3"/>
              <c:layout>
                <c:manualLayout>
                  <c:x val="-3.8024638866471276E-2"/>
                  <c:y val="-0.1063629896026655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7FE-4700-8713-25D8241DC93B}"/>
                </c:ext>
              </c:extLst>
            </c:dLbl>
            <c:spPr>
              <a:noFill/>
              <a:ln>
                <a:noFill/>
              </a:ln>
              <a:effectLst/>
            </c:spPr>
            <c:txPr>
              <a:bodyPr/>
              <a:lstStyle/>
              <a:p>
                <a:pPr>
                  <a:defRPr sz="1600">
                    <a:solidFill>
                      <a:schemeClr val="bg1"/>
                    </a:solidFill>
                    <a:latin typeface="Work Sans" pitchFamily="2" charset="0"/>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Foglio1!$A$2:$A$5</c:f>
              <c:strCache>
                <c:ptCount val="4"/>
                <c:pt idx="0">
                  <c:v>Source 1</c:v>
                </c:pt>
                <c:pt idx="1">
                  <c:v>Source 2</c:v>
                </c:pt>
                <c:pt idx="2">
                  <c:v>Source 3</c:v>
                </c:pt>
                <c:pt idx="3">
                  <c:v>Source 4</c:v>
                </c:pt>
              </c:strCache>
            </c:strRef>
          </c:cat>
          <c:val>
            <c:numRef>
              <c:f>Foglio1!$B$2:$B$5</c:f>
              <c:numCache>
                <c:formatCode>0%</c:formatCode>
                <c:ptCount val="4"/>
                <c:pt idx="0">
                  <c:v>0.4</c:v>
                </c:pt>
                <c:pt idx="1">
                  <c:v>0.3</c:v>
                </c:pt>
                <c:pt idx="2">
                  <c:v>0.2</c:v>
                </c:pt>
                <c:pt idx="3">
                  <c:v>0.1</c:v>
                </c:pt>
              </c:numCache>
            </c:numRef>
          </c:val>
          <c:extLst>
            <c:ext xmlns:c16="http://schemas.microsoft.com/office/drawing/2014/chart" uri="{C3380CC4-5D6E-409C-BE32-E72D297353CC}">
              <c16:uniqueId val="{00000008-87FE-4700-8713-25D8241DC93B}"/>
            </c:ext>
          </c:extLst>
        </c:ser>
        <c:dLbls>
          <c:showLegendKey val="0"/>
          <c:showVal val="0"/>
          <c:showCatName val="0"/>
          <c:showSerName val="0"/>
          <c:showPercent val="0"/>
          <c:showBubbleSize val="0"/>
          <c:showLeaderLines val="1"/>
        </c:dLbls>
        <c:firstSliceAng val="0"/>
        <c:holeSize val="0"/>
      </c:doughnutChart>
    </c:plotArea>
    <c:legend>
      <c:legendPos val="r"/>
      <c:layout>
        <c:manualLayout>
          <c:xMode val="edge"/>
          <c:yMode val="edge"/>
          <c:x val="0.16042063135977017"/>
          <c:y val="0.94350471401266867"/>
          <c:w val="0.70312055156520326"/>
          <c:h val="5.6495285987331181E-2"/>
        </c:manualLayout>
      </c:layout>
      <c:overlay val="0"/>
      <c:txPr>
        <a:bodyPr/>
        <a:lstStyle/>
        <a:p>
          <a:pPr>
            <a:defRPr>
              <a:latin typeface="Work Sans" pitchFamily="2" charset="0"/>
            </a:defRPr>
          </a:pPr>
          <a:endParaRPr lang="en-US"/>
        </a:p>
      </c:txPr>
    </c:legend>
    <c:plotVisOnly val="1"/>
    <c:dispBlanksAs val="gap"/>
    <c:showDLblsOverMax val="0"/>
  </c:chart>
  <c:txPr>
    <a:bodyPr/>
    <a:lstStyle/>
    <a:p>
      <a:pPr>
        <a:defRPr sz="1000">
          <a:latin typeface="FS Elliot Pro" panose="02000503040000020004" pitchFamily="50"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8FD8B-EC51-4D61-A2AE-0AA50F25C45C}" type="datetimeFigureOut">
              <a:rPr lang="pt-BR" smtClean="0"/>
              <a:t>24/11/2025</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20C7CF-0BF8-42CF-9275-44B54A9B3D12}" type="slidenum">
              <a:rPr lang="pt-BR" smtClean="0"/>
              <a:t>‹#›</a:t>
            </a:fld>
            <a:endParaRPr lang="pt-BR"/>
          </a:p>
        </p:txBody>
      </p:sp>
    </p:spTree>
    <p:extLst>
      <p:ext uri="{BB962C8B-B14F-4D97-AF65-F5344CB8AC3E}">
        <p14:creationId xmlns:p14="http://schemas.microsoft.com/office/powerpoint/2010/main" val="2043994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2028713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D56EDDCE-EE65-6D48-ACA2-30328AA80092}" type="slidenum">
              <a:rPr lang="it-IT" smtClean="0"/>
              <a:pPr/>
              <a:t>34</a:t>
            </a:fld>
            <a:endParaRPr lang="it-IT"/>
          </a:p>
        </p:txBody>
      </p:sp>
    </p:spTree>
    <p:extLst>
      <p:ext uri="{BB962C8B-B14F-4D97-AF65-F5344CB8AC3E}">
        <p14:creationId xmlns:p14="http://schemas.microsoft.com/office/powerpoint/2010/main" val="1963411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D56EDDCE-EE65-6D48-ACA2-30328AA80092}" type="slidenum">
              <a:rPr lang="it-IT" smtClean="0"/>
              <a:pPr/>
              <a:t>35</a:t>
            </a:fld>
            <a:endParaRPr lang="it-IT"/>
          </a:p>
        </p:txBody>
      </p:sp>
    </p:spTree>
    <p:extLst>
      <p:ext uri="{BB962C8B-B14F-4D97-AF65-F5344CB8AC3E}">
        <p14:creationId xmlns:p14="http://schemas.microsoft.com/office/powerpoint/2010/main" val="2503248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c8e1fa9d22_0_9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6" name="Google Shape;2116;gc8e1fa9d22_0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816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591874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3769295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290763" y="512763"/>
            <a:ext cx="4562475" cy="2566987"/>
          </a:xfrm>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180902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878DF07B-5EB7-4128-914F-1636DC4AEF1D}" type="slidenum">
              <a:rPr lang="pt-BR" smtClean="0"/>
              <a:t>13</a:t>
            </a:fld>
            <a:endParaRPr lang="pt-BR"/>
          </a:p>
        </p:txBody>
      </p:sp>
    </p:spTree>
    <p:extLst>
      <p:ext uri="{BB962C8B-B14F-4D97-AF65-F5344CB8AC3E}">
        <p14:creationId xmlns:p14="http://schemas.microsoft.com/office/powerpoint/2010/main" val="2736510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878DF07B-5EB7-4128-914F-1636DC4AEF1D}" type="slidenum">
              <a:rPr lang="pt-BR" smtClean="0"/>
              <a:t>14</a:t>
            </a:fld>
            <a:endParaRPr lang="pt-BR"/>
          </a:p>
        </p:txBody>
      </p:sp>
    </p:spTree>
    <p:extLst>
      <p:ext uri="{BB962C8B-B14F-4D97-AF65-F5344CB8AC3E}">
        <p14:creationId xmlns:p14="http://schemas.microsoft.com/office/powerpoint/2010/main" val="3551054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770265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4B9191-FE40-4587-9C99-D2872BB43CA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92047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9.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9.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9.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9.xml"/><Relationship Id="rId5" Type="http://schemas.openxmlformats.org/officeDocument/2006/relationships/image" Target="../media/image42.svg"/><Relationship Id="rId4" Type="http://schemas.openxmlformats.org/officeDocument/2006/relationships/image" Target="../media/image41.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9.xml"/><Relationship Id="rId5" Type="http://schemas.openxmlformats.org/officeDocument/2006/relationships/image" Target="../media/image46.svg"/><Relationship Id="rId4" Type="http://schemas.openxmlformats.org/officeDocument/2006/relationships/image" Target="../media/image4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9.xml"/><Relationship Id="rId5" Type="http://schemas.openxmlformats.org/officeDocument/2006/relationships/image" Target="../media/image48.svg"/><Relationship Id="rId4" Type="http://schemas.openxmlformats.org/officeDocument/2006/relationships/image" Target="../media/image47.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1.png"/><Relationship Id="rId1" Type="http://schemas.openxmlformats.org/officeDocument/2006/relationships/slideMaster" Target="../slideMasters/slideMaster10.xml"/><Relationship Id="rId4" Type="http://schemas.openxmlformats.org/officeDocument/2006/relationships/image" Target="../media/image52.png"/></Relationships>
</file>

<file path=ppt/slideLayouts/_rels/slideLayout7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3.png"/><Relationship Id="rId1" Type="http://schemas.openxmlformats.org/officeDocument/2006/relationships/slideMaster" Target="../slideMasters/slideMaster10.xml"/><Relationship Id="rId5" Type="http://schemas.openxmlformats.org/officeDocument/2006/relationships/image" Target="../media/image55.svg"/><Relationship Id="rId4" Type="http://schemas.openxmlformats.org/officeDocument/2006/relationships/image" Target="../media/image5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51.png"/><Relationship Id="rId1" Type="http://schemas.openxmlformats.org/officeDocument/2006/relationships/slideMaster" Target="../slideMasters/slideMaster10.xml"/><Relationship Id="rId5" Type="http://schemas.openxmlformats.org/officeDocument/2006/relationships/image" Target="../media/image58.svg"/><Relationship Id="rId4" Type="http://schemas.openxmlformats.org/officeDocument/2006/relationships/image" Target="../media/image57.png"/></Relationships>
</file>

<file path=ppt/slideLayouts/_rels/slideLayout7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3.png"/><Relationship Id="rId1" Type="http://schemas.openxmlformats.org/officeDocument/2006/relationships/slideMaster" Target="../slideMasters/slideMaster10.xml"/><Relationship Id="rId5" Type="http://schemas.openxmlformats.org/officeDocument/2006/relationships/image" Target="../media/image60.svg"/><Relationship Id="rId4" Type="http://schemas.openxmlformats.org/officeDocument/2006/relationships/image" Target="../media/image59.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0.png"/><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g-Title-Area-Date-Image">
    <p:bg>
      <p:bgPr>
        <a:solidFill>
          <a:srgbClr val="0C2340"/>
        </a:solidFill>
        <a:effectLst/>
      </p:bgPr>
    </p:bg>
    <p:spTree>
      <p:nvGrpSpPr>
        <p:cNvPr id="1" name=""/>
        <p:cNvGrpSpPr/>
        <p:nvPr/>
      </p:nvGrpSpPr>
      <p:grpSpPr>
        <a:xfrm>
          <a:off x="0" y="0"/>
          <a:ext cx="0" cy="0"/>
          <a:chOff x="0" y="0"/>
          <a:chExt cx="0" cy="0"/>
        </a:xfrm>
      </p:grpSpPr>
      <p:pic>
        <p:nvPicPr>
          <p:cNvPr id="22" name="Imagem 15" descr="Uma imagem contendo mesa&#10;&#10;Descrição gerada automaticamente">
            <a:extLst>
              <a:ext uri="{FF2B5EF4-FFF2-40B4-BE49-F238E27FC236}">
                <a16:creationId xmlns:a16="http://schemas.microsoft.com/office/drawing/2014/main" id="{0F6A4F9A-8239-02EC-642F-D45EC2613F73}"/>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1000"/>
                    </a14:imgEffect>
                  </a14:imgLayer>
                </a14:imgProps>
              </a:ext>
              <a:ext uri="{28A0092B-C50C-407E-A947-70E740481C1C}">
                <a14:useLocalDpi xmlns:a14="http://schemas.microsoft.com/office/drawing/2010/main"/>
              </a:ext>
            </a:extLst>
          </a:blip>
          <a:srcRect/>
          <a:stretch/>
        </p:blipFill>
        <p:spPr>
          <a:xfrm>
            <a:off x="4760249" y="0"/>
            <a:ext cx="7481912" cy="6858000"/>
          </a:xfrm>
          <a:prstGeom prst="rect">
            <a:avLst/>
          </a:prstGeom>
        </p:spPr>
      </p:pic>
      <p:sp>
        <p:nvSpPr>
          <p:cNvPr id="21" name="Picture Placeholder 20">
            <a:extLst>
              <a:ext uri="{FF2B5EF4-FFF2-40B4-BE49-F238E27FC236}">
                <a16:creationId xmlns:a16="http://schemas.microsoft.com/office/drawing/2014/main" id="{D5FA91B6-6A5D-B714-B48A-CC066579D2BF}"/>
              </a:ext>
            </a:extLst>
          </p:cNvPr>
          <p:cNvSpPr>
            <a:spLocks noGrp="1"/>
          </p:cNvSpPr>
          <p:nvPr>
            <p:ph type="pic" sz="quarter" idx="14" hasCustomPrompt="1"/>
          </p:nvPr>
        </p:nvSpPr>
        <p:spPr>
          <a:xfrm>
            <a:off x="4771377" y="0"/>
            <a:ext cx="7470783"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16" name="Text Placeholder 15">
            <a:extLst>
              <a:ext uri="{FF2B5EF4-FFF2-40B4-BE49-F238E27FC236}">
                <a16:creationId xmlns:a16="http://schemas.microsoft.com/office/drawing/2014/main" id="{B88157E4-CF4A-CC2F-365E-69A0AE881339}"/>
              </a:ext>
            </a:extLst>
          </p:cNvPr>
          <p:cNvSpPr>
            <a:spLocks noGrp="1"/>
          </p:cNvSpPr>
          <p:nvPr>
            <p:ph type="body" sz="quarter" idx="10" hasCustomPrompt="1"/>
          </p:nvPr>
        </p:nvSpPr>
        <p:spPr>
          <a:xfrm>
            <a:off x="213499" y="1009692"/>
            <a:ext cx="4329113" cy="1335494"/>
          </a:xfrm>
          <a:prstGeom prst="rect">
            <a:avLst/>
          </a:prstGeom>
          <a:noFill/>
        </p:spPr>
        <p:txBody>
          <a:bodyPr wrap="square" lIns="0" tIns="0" rIns="0" bIns="0" rtlCol="0">
            <a:spAutoFit/>
          </a:bodyPr>
          <a:lstStyle>
            <a:lvl1pPr>
              <a:defRPr kumimoji="0" lang="en-GB" sz="54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17" name="Text Placeholder 15">
            <a:extLst>
              <a:ext uri="{FF2B5EF4-FFF2-40B4-BE49-F238E27FC236}">
                <a16:creationId xmlns:a16="http://schemas.microsoft.com/office/drawing/2014/main" id="{4A612D7A-D54E-5A27-88DE-D76EEE635BB8}"/>
              </a:ext>
            </a:extLst>
          </p:cNvPr>
          <p:cNvSpPr>
            <a:spLocks noGrp="1"/>
          </p:cNvSpPr>
          <p:nvPr>
            <p:ph type="body" sz="quarter" idx="11" hasCustomPrompt="1"/>
          </p:nvPr>
        </p:nvSpPr>
        <p:spPr>
          <a:xfrm>
            <a:off x="163337" y="333375"/>
            <a:ext cx="4329113" cy="313932"/>
          </a:xfrm>
          <a:prstGeom prst="rect">
            <a:avLst/>
          </a:prstGeom>
          <a:noFill/>
        </p:spPr>
        <p:txBody>
          <a:bodyPr wrap="square">
            <a:spAutoFit/>
          </a:bodyPr>
          <a:lstStyle>
            <a:lvl1pPr marL="0" indent="0">
              <a:buNone/>
              <a:defRPr lang="en-GB" sz="1600" i="0" u="none" strike="noStrike" baseline="0" dirty="0">
                <a:solidFill>
                  <a:srgbClr val="FFFFFF"/>
                </a:solidFill>
                <a:latin typeface="Work Sans SemiBold" pitchFamily="2" charset="0"/>
              </a:defRPr>
            </a:lvl1pPr>
          </a:lstStyle>
          <a:p>
            <a:pPr marL="0" lvl="0"/>
            <a:r>
              <a:rPr lang="en-GB" dirty="0"/>
              <a:t>TAGLINE</a:t>
            </a:r>
          </a:p>
        </p:txBody>
      </p:sp>
      <p:sp>
        <p:nvSpPr>
          <p:cNvPr id="18" name="Text Placeholder 15">
            <a:extLst>
              <a:ext uri="{FF2B5EF4-FFF2-40B4-BE49-F238E27FC236}">
                <a16:creationId xmlns:a16="http://schemas.microsoft.com/office/drawing/2014/main" id="{A2361E4B-DD54-270B-E8BF-B365E07793C0}"/>
              </a:ext>
            </a:extLst>
          </p:cNvPr>
          <p:cNvSpPr>
            <a:spLocks noGrp="1"/>
          </p:cNvSpPr>
          <p:nvPr>
            <p:ph type="body" sz="quarter" idx="12" hasCustomPrompt="1"/>
          </p:nvPr>
        </p:nvSpPr>
        <p:spPr>
          <a:xfrm>
            <a:off x="1273516" y="6202069"/>
            <a:ext cx="1262083" cy="443198"/>
          </a:xfrm>
          <a:prstGeom prst="rect">
            <a:avLst/>
          </a:prstGeom>
          <a:noFill/>
        </p:spPr>
        <p:txBody>
          <a:bodyPr wrap="square" lIns="0" tIns="0" rIns="0" bIns="0">
            <a:spAutoFit/>
          </a:bodyPr>
          <a:lstStyle>
            <a:lvl1pPr marL="0" indent="0">
              <a:buNone/>
              <a:defRPr lang="en-GB" sz="1600" i="0" u="none" strike="noStrike" baseline="0" dirty="0">
                <a:solidFill>
                  <a:srgbClr val="FFFFFF"/>
                </a:solidFill>
                <a:latin typeface="+mj-lt"/>
              </a:defRPr>
            </a:lvl1pPr>
          </a:lstStyle>
          <a:p>
            <a:pPr marL="0" lvl="0"/>
            <a:r>
              <a:rPr lang="en-GB"/>
              <a:t>Business Area</a:t>
            </a:r>
          </a:p>
        </p:txBody>
      </p:sp>
      <p:sp>
        <p:nvSpPr>
          <p:cNvPr id="19" name="Text Placeholder 15">
            <a:extLst>
              <a:ext uri="{FF2B5EF4-FFF2-40B4-BE49-F238E27FC236}">
                <a16:creationId xmlns:a16="http://schemas.microsoft.com/office/drawing/2014/main" id="{13B071DB-81F6-1553-B065-3CC35000DEC1}"/>
              </a:ext>
            </a:extLst>
          </p:cNvPr>
          <p:cNvSpPr>
            <a:spLocks noGrp="1"/>
          </p:cNvSpPr>
          <p:nvPr>
            <p:ph type="body" sz="quarter" idx="13" hasCustomPrompt="1"/>
          </p:nvPr>
        </p:nvSpPr>
        <p:spPr>
          <a:xfrm>
            <a:off x="2817793" y="6202069"/>
            <a:ext cx="1262083" cy="443198"/>
          </a:xfrm>
          <a:prstGeom prst="rect">
            <a:avLst/>
          </a:prstGeom>
          <a:noFill/>
        </p:spPr>
        <p:txBody>
          <a:bodyPr wrap="square" lIns="0" tIns="0" rIns="0" bIns="0">
            <a:spAutoFit/>
          </a:bodyPr>
          <a:lstStyle>
            <a:lvl1pPr marL="0" indent="0">
              <a:buNone/>
              <a:defRPr lang="en-GB" sz="1600" i="0" u="none" strike="noStrike" baseline="0" dirty="0">
                <a:solidFill>
                  <a:srgbClr val="FFFFFF"/>
                </a:solidFill>
                <a:latin typeface="+mj-lt"/>
              </a:defRPr>
            </a:lvl1pPr>
          </a:lstStyle>
          <a:p>
            <a:pPr marL="0" lvl="0"/>
            <a:r>
              <a:rPr lang="en-GB"/>
              <a:t>Month</a:t>
            </a:r>
            <a:br>
              <a:rPr lang="en-GB"/>
            </a:br>
            <a:r>
              <a:rPr lang="en-GB"/>
              <a:t>Year</a:t>
            </a:r>
          </a:p>
        </p:txBody>
      </p:sp>
      <p:grpSp>
        <p:nvGrpSpPr>
          <p:cNvPr id="2" name="Graphic 6">
            <a:extLst>
              <a:ext uri="{FF2B5EF4-FFF2-40B4-BE49-F238E27FC236}">
                <a16:creationId xmlns:a16="http://schemas.microsoft.com/office/drawing/2014/main" id="{05C0B5DE-6E8F-A21C-FA68-EFF3243F9E2F}"/>
              </a:ext>
            </a:extLst>
          </p:cNvPr>
          <p:cNvGrpSpPr/>
          <p:nvPr userDrawn="1"/>
        </p:nvGrpSpPr>
        <p:grpSpPr>
          <a:xfrm>
            <a:off x="267657" y="6200294"/>
            <a:ext cx="630106" cy="439331"/>
            <a:chOff x="3414712" y="1223962"/>
            <a:chExt cx="5362003" cy="3738562"/>
          </a:xfrm>
          <a:solidFill>
            <a:srgbClr val="DA291C"/>
          </a:solidFill>
        </p:grpSpPr>
        <p:sp>
          <p:nvSpPr>
            <p:cNvPr id="3" name="Freeform: Shape 22">
              <a:extLst>
                <a:ext uri="{FF2B5EF4-FFF2-40B4-BE49-F238E27FC236}">
                  <a16:creationId xmlns:a16="http://schemas.microsoft.com/office/drawing/2014/main" id="{83E762D2-E6C8-D1D9-CBED-0E94E3825F4D}"/>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4" name="Freeform: Shape 23">
              <a:extLst>
                <a:ext uri="{FF2B5EF4-FFF2-40B4-BE49-F238E27FC236}">
                  <a16:creationId xmlns:a16="http://schemas.microsoft.com/office/drawing/2014/main" id="{3A7DA1F4-A3E4-90B2-234C-FDE165726065}"/>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5" name="Freeform: Shape 24">
              <a:extLst>
                <a:ext uri="{FF2B5EF4-FFF2-40B4-BE49-F238E27FC236}">
                  <a16:creationId xmlns:a16="http://schemas.microsoft.com/office/drawing/2014/main" id="{DB5E4499-F380-8E5F-E726-81C8FD9EFD8D}"/>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6" name="Freeform: Shape 25">
              <a:extLst>
                <a:ext uri="{FF2B5EF4-FFF2-40B4-BE49-F238E27FC236}">
                  <a16:creationId xmlns:a16="http://schemas.microsoft.com/office/drawing/2014/main" id="{ECE7127A-4DE6-BEA9-F211-9F34EE6128BD}"/>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361551228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2">
    <p:bg>
      <p:bgPr>
        <a:solidFill>
          <a:srgbClr val="0C2340"/>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7C40A386-E165-224C-5C55-0492F9BA1FD2}"/>
              </a:ext>
            </a:extLst>
          </p:cNvPr>
          <p:cNvSpPr>
            <a:spLocks noGrp="1"/>
          </p:cNvSpPr>
          <p:nvPr>
            <p:ph type="body" sz="quarter" idx="13" hasCustomPrompt="1"/>
          </p:nvPr>
        </p:nvSpPr>
        <p:spPr>
          <a:xfrm>
            <a:off x="263525" y="215844"/>
            <a:ext cx="4095306" cy="469068"/>
          </a:xfrm>
          <a:prstGeom prst="rect">
            <a:avLst/>
          </a:prstGeom>
          <a:noFill/>
        </p:spPr>
        <p:txBody>
          <a:bodyPr lIns="0" tIns="0" rIns="0" bIns="0" anchor="b">
            <a:normAutofit/>
          </a:bodyPr>
          <a:lstStyle>
            <a:lvl1pPr marL="0" indent="0">
              <a:buNone/>
              <a:defRPr kumimoji="0" lang="en-GB" sz="2800" b="0" i="0" u="none" strike="noStrike" kern="0" cap="none" spc="0" normalizeH="0" dirty="0">
                <a:ln>
                  <a:noFill/>
                </a:ln>
                <a:solidFill>
                  <a:srgbClr val="FFFFFF"/>
                </a:solidFill>
                <a:effectLst/>
                <a:uLnTx/>
                <a:uFillTx/>
                <a:latin typeface="Work Sans Light" pitchFamily="2" charset="0"/>
                <a:ea typeface="+mj-ea"/>
                <a:cs typeface="+mj-cs"/>
              </a:defRPr>
            </a:lvl1pPr>
          </a:lstStyle>
          <a:p>
            <a:pPr marR="0" lvl="0" fontAlgn="auto">
              <a:spcBef>
                <a:spcPct val="0"/>
              </a:spcBef>
              <a:spcAft>
                <a:spcPts val="0"/>
              </a:spcAft>
              <a:buClrTx/>
              <a:buSzTx/>
              <a:tabLst/>
            </a:pPr>
            <a:r>
              <a:rPr lang="pt-BR"/>
              <a:t>02</a:t>
            </a:r>
            <a:endParaRPr lang="en-GB"/>
          </a:p>
        </p:txBody>
      </p:sp>
      <p:pic>
        <p:nvPicPr>
          <p:cNvPr id="3" name="Immagine 4" descr="01.png">
            <a:extLst>
              <a:ext uri="{FF2B5EF4-FFF2-40B4-BE49-F238E27FC236}">
                <a16:creationId xmlns:a16="http://schemas.microsoft.com/office/drawing/2014/main" id="{BFE6737E-35D3-C2EB-AB15-993475690722}"/>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5400000">
            <a:off x="11346075" y="192938"/>
            <a:ext cx="478475" cy="686325"/>
          </a:xfrm>
          <a:prstGeom prst="rect">
            <a:avLst/>
          </a:prstGeom>
          <a:noFill/>
        </p:spPr>
      </p:pic>
      <p:sp>
        <p:nvSpPr>
          <p:cNvPr id="9" name="Text Placeholder 8">
            <a:extLst>
              <a:ext uri="{FF2B5EF4-FFF2-40B4-BE49-F238E27FC236}">
                <a16:creationId xmlns:a16="http://schemas.microsoft.com/office/drawing/2014/main" id="{9DADA172-8FB5-9B25-0442-3B5BBF093056}"/>
              </a:ext>
            </a:extLst>
          </p:cNvPr>
          <p:cNvSpPr>
            <a:spLocks noGrp="1"/>
          </p:cNvSpPr>
          <p:nvPr>
            <p:ph type="body" sz="quarter" idx="10" hasCustomPrompt="1"/>
          </p:nvPr>
        </p:nvSpPr>
        <p:spPr>
          <a:xfrm>
            <a:off x="263526" y="694320"/>
            <a:ext cx="4000554" cy="266379"/>
          </a:xfrm>
          <a:prstGeom prst="rect">
            <a:avLst/>
          </a:prstGeom>
        </p:spPr>
        <p:txBody>
          <a:bodyPr lIns="0" tIns="0" rIns="0" bIns="0"/>
          <a:lstStyle>
            <a:lvl1pPr marL="0" indent="0" algn="l">
              <a:buNone/>
              <a:defRPr sz="1200">
                <a:solidFill>
                  <a:schemeClr val="bg1"/>
                </a:solidFill>
                <a:latin typeface="Work Sans SemiBold"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a:t>T</a:t>
            </a:r>
            <a:r>
              <a:rPr lang="en-GB"/>
              <a:t>ITLE OF THE PRESENTATION</a:t>
            </a:r>
          </a:p>
        </p:txBody>
      </p:sp>
      <p:sp>
        <p:nvSpPr>
          <p:cNvPr id="6" name="Text Placeholder 8">
            <a:extLst>
              <a:ext uri="{FF2B5EF4-FFF2-40B4-BE49-F238E27FC236}">
                <a16:creationId xmlns:a16="http://schemas.microsoft.com/office/drawing/2014/main" id="{F36FF3CB-E046-6FEA-449F-ADC1F6383695}"/>
              </a:ext>
            </a:extLst>
          </p:cNvPr>
          <p:cNvSpPr>
            <a:spLocks noGrp="1"/>
          </p:cNvSpPr>
          <p:nvPr>
            <p:ph type="body" sz="quarter" idx="12" hasCustomPrompt="1"/>
          </p:nvPr>
        </p:nvSpPr>
        <p:spPr>
          <a:xfrm>
            <a:off x="-83529" y="2481500"/>
            <a:ext cx="6116842" cy="5465690"/>
          </a:xfrm>
          <a:prstGeom prst="rect">
            <a:avLst/>
          </a:prstGeom>
          <a:noFill/>
        </p:spPr>
        <p:txBody>
          <a:bodyPr lIns="0" tIns="0" rIns="0" bIns="0" anchor="b"/>
          <a:lstStyle>
            <a:lvl1pPr marL="0" indent="0">
              <a:buNone/>
              <a:defRPr kumimoji="0" lang="en-GB" sz="41300" b="0" i="0" u="none" strike="noStrike" kern="0" cap="none" spc="0" normalizeH="0" dirty="0">
                <a:ln>
                  <a:noFill/>
                </a:ln>
                <a:solidFill>
                  <a:schemeClr val="bg1"/>
                </a:solidFill>
                <a:effectLst/>
                <a:uLnTx/>
                <a:uFillTx/>
                <a:latin typeface="Work Sans Thin" pitchFamily="2" charset="0"/>
                <a:ea typeface="+mj-ea"/>
                <a:cs typeface="+mj-cs"/>
              </a:defRPr>
            </a:lvl1pPr>
          </a:lstStyle>
          <a:p>
            <a:pPr marR="0" lvl="0" fontAlgn="auto">
              <a:spcBef>
                <a:spcPct val="0"/>
              </a:spcBef>
              <a:spcAft>
                <a:spcPts val="0"/>
              </a:spcAft>
              <a:buClrTx/>
              <a:buSzTx/>
              <a:tabLst/>
            </a:pPr>
            <a:r>
              <a:rPr lang="pt-BR" dirty="0"/>
              <a:t>02</a:t>
            </a:r>
            <a:endParaRPr lang="en-GB" dirty="0"/>
          </a:p>
        </p:txBody>
      </p:sp>
      <p:sp>
        <p:nvSpPr>
          <p:cNvPr id="2" name="Text Placeholder 8">
            <a:extLst>
              <a:ext uri="{FF2B5EF4-FFF2-40B4-BE49-F238E27FC236}">
                <a16:creationId xmlns:a16="http://schemas.microsoft.com/office/drawing/2014/main" id="{9071A1D0-CC9C-C9C4-DE13-5403EAB7A3DB}"/>
              </a:ext>
            </a:extLst>
          </p:cNvPr>
          <p:cNvSpPr>
            <a:spLocks noGrp="1"/>
          </p:cNvSpPr>
          <p:nvPr>
            <p:ph type="body" sz="quarter" idx="11" hasCustomPrompt="1"/>
          </p:nvPr>
        </p:nvSpPr>
        <p:spPr>
          <a:xfrm>
            <a:off x="6342927" y="3333297"/>
            <a:ext cx="5585548" cy="3552353"/>
          </a:xfrm>
          <a:prstGeom prst="rect">
            <a:avLst/>
          </a:prstGeom>
        </p:spPr>
        <p:txBody>
          <a:bodyPr lIns="0" tIns="0" rIns="0" bIns="0" anchor="b"/>
          <a:lstStyle>
            <a:lvl1pPr marL="0" indent="0" algn="r">
              <a:lnSpc>
                <a:spcPct val="80000"/>
              </a:lnSpc>
              <a:buNone/>
              <a:defRPr sz="8000">
                <a:solidFill>
                  <a:schemeClr val="bg1"/>
                </a:solidFill>
                <a:latin typeface="Work Sans Medium"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err="1"/>
              <a:t>Title</a:t>
            </a:r>
            <a:r>
              <a:rPr lang="pt-BR"/>
              <a:t> </a:t>
            </a:r>
            <a:br>
              <a:rPr lang="pt-BR"/>
            </a:br>
            <a:r>
              <a:rPr lang="pt-BR" err="1"/>
              <a:t>of</a:t>
            </a:r>
            <a:r>
              <a:rPr lang="pt-BR"/>
              <a:t> </a:t>
            </a:r>
            <a:r>
              <a:rPr lang="pt-BR" err="1"/>
              <a:t>the</a:t>
            </a:r>
            <a:r>
              <a:rPr lang="pt-BR"/>
              <a:t> </a:t>
            </a:r>
            <a:r>
              <a:rPr lang="pt-BR" err="1"/>
              <a:t>Section</a:t>
            </a:r>
            <a:endParaRPr lang="en-GB"/>
          </a:p>
        </p:txBody>
      </p:sp>
    </p:spTree>
    <p:extLst>
      <p:ext uri="{BB962C8B-B14F-4D97-AF65-F5344CB8AC3E}">
        <p14:creationId xmlns:p14="http://schemas.microsoft.com/office/powerpoint/2010/main" val="198911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3">
    <p:bg>
      <p:bgPr>
        <a:solidFill>
          <a:schemeClr val="bg1"/>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B705B25E-AB7E-A5A7-592F-A2345686F0B7}"/>
              </a:ext>
            </a:extLst>
          </p:cNvPr>
          <p:cNvSpPr>
            <a:spLocks noGrp="1"/>
          </p:cNvSpPr>
          <p:nvPr>
            <p:ph type="body" sz="quarter" idx="13" hasCustomPrompt="1"/>
          </p:nvPr>
        </p:nvSpPr>
        <p:spPr>
          <a:xfrm>
            <a:off x="263525" y="215844"/>
            <a:ext cx="4095306" cy="469068"/>
          </a:xfrm>
          <a:prstGeom prst="rect">
            <a:avLst/>
          </a:prstGeom>
          <a:noFill/>
        </p:spPr>
        <p:txBody>
          <a:bodyPr lIns="0" tIns="0" rIns="0" bIns="0" anchor="b">
            <a:normAutofit/>
          </a:bodyPr>
          <a:lstStyle>
            <a:lvl1pPr marL="0" indent="0">
              <a:buNone/>
              <a:defRPr kumimoji="0" lang="en-GB" sz="2800" b="0" i="0" u="none" strike="noStrike" kern="0" cap="none" spc="0" normalizeH="0" dirty="0">
                <a:ln>
                  <a:noFill/>
                </a:ln>
                <a:solidFill>
                  <a:srgbClr val="0C2340"/>
                </a:solidFill>
                <a:effectLst/>
                <a:uLnTx/>
                <a:uFillTx/>
                <a:latin typeface="Work Sans Light" pitchFamily="2" charset="0"/>
                <a:ea typeface="+mj-ea"/>
                <a:cs typeface="+mj-cs"/>
              </a:defRPr>
            </a:lvl1pPr>
          </a:lstStyle>
          <a:p>
            <a:pPr marR="0" lvl="0" fontAlgn="auto">
              <a:spcBef>
                <a:spcPct val="0"/>
              </a:spcBef>
              <a:spcAft>
                <a:spcPts val="0"/>
              </a:spcAft>
              <a:buClrTx/>
              <a:buSzTx/>
              <a:tabLst/>
            </a:pPr>
            <a:r>
              <a:rPr lang="pt-BR"/>
              <a:t>03</a:t>
            </a:r>
            <a:endParaRPr lang="en-GB"/>
          </a:p>
        </p:txBody>
      </p:sp>
      <p:pic>
        <p:nvPicPr>
          <p:cNvPr id="3" name="Immagine 4" descr="01.png">
            <a:extLst>
              <a:ext uri="{FF2B5EF4-FFF2-40B4-BE49-F238E27FC236}">
                <a16:creationId xmlns:a16="http://schemas.microsoft.com/office/drawing/2014/main" id="{BFE6737E-35D3-C2EB-AB15-9934756907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11346075" y="192938"/>
            <a:ext cx="478475" cy="686325"/>
          </a:xfrm>
          <a:prstGeom prst="rect">
            <a:avLst/>
          </a:prstGeom>
          <a:noFill/>
        </p:spPr>
      </p:pic>
      <p:sp>
        <p:nvSpPr>
          <p:cNvPr id="9" name="Text Placeholder 8">
            <a:extLst>
              <a:ext uri="{FF2B5EF4-FFF2-40B4-BE49-F238E27FC236}">
                <a16:creationId xmlns:a16="http://schemas.microsoft.com/office/drawing/2014/main" id="{9DADA172-8FB5-9B25-0442-3B5BBF093056}"/>
              </a:ext>
            </a:extLst>
          </p:cNvPr>
          <p:cNvSpPr>
            <a:spLocks noGrp="1"/>
          </p:cNvSpPr>
          <p:nvPr>
            <p:ph type="body" sz="quarter" idx="10" hasCustomPrompt="1"/>
          </p:nvPr>
        </p:nvSpPr>
        <p:spPr>
          <a:xfrm>
            <a:off x="263526" y="694320"/>
            <a:ext cx="4000554" cy="266379"/>
          </a:xfrm>
          <a:prstGeom prst="rect">
            <a:avLst/>
          </a:prstGeom>
        </p:spPr>
        <p:txBody>
          <a:bodyPr lIns="0" tIns="0" rIns="0" bIns="0"/>
          <a:lstStyle>
            <a:lvl1pPr marL="0" indent="0" algn="l">
              <a:buNone/>
              <a:defRPr sz="1200">
                <a:solidFill>
                  <a:srgbClr val="0C2340"/>
                </a:solidFill>
                <a:latin typeface="Work Sans SemiBold"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a:t>T</a:t>
            </a:r>
            <a:r>
              <a:rPr lang="en-GB"/>
              <a:t>ITLE OF THE PRESENTATION</a:t>
            </a:r>
          </a:p>
        </p:txBody>
      </p:sp>
      <p:sp>
        <p:nvSpPr>
          <p:cNvPr id="7" name="Text Placeholder 8">
            <a:extLst>
              <a:ext uri="{FF2B5EF4-FFF2-40B4-BE49-F238E27FC236}">
                <a16:creationId xmlns:a16="http://schemas.microsoft.com/office/drawing/2014/main" id="{C3BCB6D1-1C65-A77F-A92D-D66595A5621E}"/>
              </a:ext>
            </a:extLst>
          </p:cNvPr>
          <p:cNvSpPr>
            <a:spLocks noGrp="1"/>
          </p:cNvSpPr>
          <p:nvPr>
            <p:ph type="body" sz="quarter" idx="12" hasCustomPrompt="1"/>
          </p:nvPr>
        </p:nvSpPr>
        <p:spPr>
          <a:xfrm>
            <a:off x="-83529" y="2481500"/>
            <a:ext cx="6116842" cy="5465690"/>
          </a:xfrm>
          <a:prstGeom prst="rect">
            <a:avLst/>
          </a:prstGeom>
          <a:noFill/>
        </p:spPr>
        <p:txBody>
          <a:bodyPr lIns="0" tIns="0" rIns="0" bIns="0" anchor="b"/>
          <a:lstStyle>
            <a:lvl1pPr marL="0" indent="0">
              <a:buNone/>
              <a:defRPr kumimoji="0" lang="en-GB" sz="41300" b="0" i="0" u="none" strike="noStrike" kern="0" cap="none" spc="0" normalizeH="0" dirty="0">
                <a:ln>
                  <a:noFill/>
                </a:ln>
                <a:solidFill>
                  <a:srgbClr val="0C2340"/>
                </a:solidFill>
                <a:effectLst/>
                <a:uLnTx/>
                <a:uFillTx/>
                <a:latin typeface="Work Sans Thin" pitchFamily="2" charset="0"/>
                <a:ea typeface="+mj-ea"/>
                <a:cs typeface="+mj-cs"/>
              </a:defRPr>
            </a:lvl1pPr>
          </a:lstStyle>
          <a:p>
            <a:pPr marR="0" lvl="0" fontAlgn="auto">
              <a:spcBef>
                <a:spcPct val="0"/>
              </a:spcBef>
              <a:spcAft>
                <a:spcPts val="0"/>
              </a:spcAft>
              <a:buClrTx/>
              <a:buSzTx/>
              <a:tabLst/>
            </a:pPr>
            <a:r>
              <a:rPr lang="pt-BR" dirty="0"/>
              <a:t>03</a:t>
            </a:r>
            <a:endParaRPr lang="en-GB" dirty="0"/>
          </a:p>
        </p:txBody>
      </p:sp>
      <p:sp>
        <p:nvSpPr>
          <p:cNvPr id="2" name="Text Placeholder 8">
            <a:extLst>
              <a:ext uri="{FF2B5EF4-FFF2-40B4-BE49-F238E27FC236}">
                <a16:creationId xmlns:a16="http://schemas.microsoft.com/office/drawing/2014/main" id="{3C201248-BFDD-8F56-B768-5563AE4CE827}"/>
              </a:ext>
            </a:extLst>
          </p:cNvPr>
          <p:cNvSpPr>
            <a:spLocks noGrp="1"/>
          </p:cNvSpPr>
          <p:nvPr>
            <p:ph type="body" sz="quarter" idx="11" hasCustomPrompt="1"/>
          </p:nvPr>
        </p:nvSpPr>
        <p:spPr>
          <a:xfrm>
            <a:off x="6342927" y="3333297"/>
            <a:ext cx="5585548" cy="3552353"/>
          </a:xfrm>
          <a:prstGeom prst="rect">
            <a:avLst/>
          </a:prstGeom>
        </p:spPr>
        <p:txBody>
          <a:bodyPr lIns="0" tIns="0" rIns="0" bIns="0" anchor="b"/>
          <a:lstStyle>
            <a:lvl1pPr marL="0" indent="0" algn="r">
              <a:lnSpc>
                <a:spcPct val="80000"/>
              </a:lnSpc>
              <a:buNone/>
              <a:defRPr sz="8000">
                <a:solidFill>
                  <a:srgbClr val="0C2340"/>
                </a:solidFill>
                <a:latin typeface="Work Sans Medium"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err="1"/>
              <a:t>Title</a:t>
            </a:r>
            <a:r>
              <a:rPr lang="pt-BR"/>
              <a:t> </a:t>
            </a:r>
            <a:br>
              <a:rPr lang="pt-BR"/>
            </a:br>
            <a:r>
              <a:rPr lang="pt-BR" err="1"/>
              <a:t>of</a:t>
            </a:r>
            <a:r>
              <a:rPr lang="pt-BR"/>
              <a:t> </a:t>
            </a:r>
            <a:r>
              <a:rPr lang="pt-BR" err="1"/>
              <a:t>the</a:t>
            </a:r>
            <a:r>
              <a:rPr lang="pt-BR"/>
              <a:t> </a:t>
            </a:r>
            <a:r>
              <a:rPr lang="pt-BR" err="1"/>
              <a:t>Section</a:t>
            </a:r>
            <a:endParaRPr lang="en-GB"/>
          </a:p>
        </p:txBody>
      </p:sp>
    </p:spTree>
    <p:extLst>
      <p:ext uri="{BB962C8B-B14F-4D97-AF65-F5344CB8AC3E}">
        <p14:creationId xmlns:p14="http://schemas.microsoft.com/office/powerpoint/2010/main" val="227652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4">
    <p:bg>
      <p:bgPr>
        <a:solidFill>
          <a:srgbClr val="546579"/>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B705B25E-AB7E-A5A7-592F-A2345686F0B7}"/>
              </a:ext>
            </a:extLst>
          </p:cNvPr>
          <p:cNvSpPr>
            <a:spLocks noGrp="1"/>
          </p:cNvSpPr>
          <p:nvPr>
            <p:ph type="body" sz="quarter" idx="13" hasCustomPrompt="1"/>
          </p:nvPr>
        </p:nvSpPr>
        <p:spPr>
          <a:xfrm>
            <a:off x="263525" y="215844"/>
            <a:ext cx="4095306" cy="469068"/>
          </a:xfrm>
          <a:prstGeom prst="rect">
            <a:avLst/>
          </a:prstGeom>
          <a:noFill/>
        </p:spPr>
        <p:txBody>
          <a:bodyPr lIns="0" tIns="0" rIns="0" bIns="0" anchor="b">
            <a:normAutofit/>
          </a:bodyPr>
          <a:lstStyle>
            <a:lvl1pPr marL="0" indent="0">
              <a:buNone/>
              <a:defRPr kumimoji="0" lang="en-GB" sz="2800" b="0" i="0" u="none" strike="noStrike" kern="0" cap="none" spc="0" normalizeH="0" dirty="0">
                <a:ln>
                  <a:noFill/>
                </a:ln>
                <a:solidFill>
                  <a:schemeClr val="bg1"/>
                </a:solidFill>
                <a:effectLst/>
                <a:uLnTx/>
                <a:uFillTx/>
                <a:latin typeface="Work Sans Light" pitchFamily="2" charset="0"/>
                <a:ea typeface="+mj-ea"/>
                <a:cs typeface="+mj-cs"/>
              </a:defRPr>
            </a:lvl1pPr>
          </a:lstStyle>
          <a:p>
            <a:pPr marR="0" lvl="0" fontAlgn="auto">
              <a:spcBef>
                <a:spcPct val="0"/>
              </a:spcBef>
              <a:spcAft>
                <a:spcPts val="0"/>
              </a:spcAft>
              <a:buClrTx/>
              <a:buSzTx/>
              <a:tabLst/>
            </a:pPr>
            <a:r>
              <a:rPr lang="pt-BR" dirty="0"/>
              <a:t>04</a:t>
            </a:r>
            <a:endParaRPr lang="en-GB" dirty="0"/>
          </a:p>
        </p:txBody>
      </p:sp>
      <p:sp>
        <p:nvSpPr>
          <p:cNvPr id="9" name="Text Placeholder 8">
            <a:extLst>
              <a:ext uri="{FF2B5EF4-FFF2-40B4-BE49-F238E27FC236}">
                <a16:creationId xmlns:a16="http://schemas.microsoft.com/office/drawing/2014/main" id="{9DADA172-8FB5-9B25-0442-3B5BBF093056}"/>
              </a:ext>
            </a:extLst>
          </p:cNvPr>
          <p:cNvSpPr>
            <a:spLocks noGrp="1"/>
          </p:cNvSpPr>
          <p:nvPr>
            <p:ph type="body" sz="quarter" idx="10" hasCustomPrompt="1"/>
          </p:nvPr>
        </p:nvSpPr>
        <p:spPr>
          <a:xfrm>
            <a:off x="263526" y="694320"/>
            <a:ext cx="4000554" cy="266379"/>
          </a:xfrm>
          <a:prstGeom prst="rect">
            <a:avLst/>
          </a:prstGeom>
        </p:spPr>
        <p:txBody>
          <a:bodyPr lIns="0" tIns="0" rIns="0" bIns="0"/>
          <a:lstStyle>
            <a:lvl1pPr marL="0" indent="0" algn="l">
              <a:buNone/>
              <a:defRPr sz="1200">
                <a:solidFill>
                  <a:schemeClr val="bg1"/>
                </a:solidFill>
                <a:latin typeface="Work Sans SemiBold"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a:t>T</a:t>
            </a:r>
            <a:r>
              <a:rPr lang="en-GB"/>
              <a:t>ITLE OF THE PRESENTATION</a:t>
            </a:r>
          </a:p>
        </p:txBody>
      </p:sp>
      <p:pic>
        <p:nvPicPr>
          <p:cNvPr id="4" name="Immagine 4" descr="01.png">
            <a:extLst>
              <a:ext uri="{FF2B5EF4-FFF2-40B4-BE49-F238E27FC236}">
                <a16:creationId xmlns:a16="http://schemas.microsoft.com/office/drawing/2014/main" id="{CC03C5EF-AF8A-1427-B185-CF6609B967DB}"/>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5400000">
            <a:off x="11346075" y="192938"/>
            <a:ext cx="478475" cy="686325"/>
          </a:xfrm>
          <a:prstGeom prst="rect">
            <a:avLst/>
          </a:prstGeom>
          <a:noFill/>
        </p:spPr>
      </p:pic>
      <p:sp>
        <p:nvSpPr>
          <p:cNvPr id="6" name="Text Placeholder 8">
            <a:extLst>
              <a:ext uri="{FF2B5EF4-FFF2-40B4-BE49-F238E27FC236}">
                <a16:creationId xmlns:a16="http://schemas.microsoft.com/office/drawing/2014/main" id="{7323912A-90D2-EC61-D595-E783990F074D}"/>
              </a:ext>
            </a:extLst>
          </p:cNvPr>
          <p:cNvSpPr>
            <a:spLocks noGrp="1"/>
          </p:cNvSpPr>
          <p:nvPr>
            <p:ph type="body" sz="quarter" idx="12" hasCustomPrompt="1"/>
          </p:nvPr>
        </p:nvSpPr>
        <p:spPr>
          <a:xfrm>
            <a:off x="-83529" y="2481500"/>
            <a:ext cx="6116842" cy="5465690"/>
          </a:xfrm>
          <a:prstGeom prst="rect">
            <a:avLst/>
          </a:prstGeom>
          <a:noFill/>
        </p:spPr>
        <p:txBody>
          <a:bodyPr lIns="0" tIns="0" rIns="0" bIns="0" anchor="b"/>
          <a:lstStyle>
            <a:lvl1pPr marL="0" indent="0">
              <a:buNone/>
              <a:defRPr kumimoji="0" lang="en-GB" sz="41300" b="0" i="0" u="none" strike="noStrike" kern="0" cap="none" spc="0" normalizeH="0" dirty="0">
                <a:ln>
                  <a:noFill/>
                </a:ln>
                <a:solidFill>
                  <a:schemeClr val="bg1"/>
                </a:solidFill>
                <a:effectLst/>
                <a:uLnTx/>
                <a:uFillTx/>
                <a:latin typeface="Work Sans Thin" pitchFamily="2" charset="0"/>
                <a:ea typeface="+mj-ea"/>
                <a:cs typeface="+mj-cs"/>
              </a:defRPr>
            </a:lvl1pPr>
          </a:lstStyle>
          <a:p>
            <a:pPr marR="0" lvl="0" fontAlgn="auto">
              <a:spcBef>
                <a:spcPct val="0"/>
              </a:spcBef>
              <a:spcAft>
                <a:spcPts val="0"/>
              </a:spcAft>
              <a:buClrTx/>
              <a:buSzTx/>
              <a:tabLst/>
            </a:pPr>
            <a:r>
              <a:rPr lang="pt-BR" dirty="0"/>
              <a:t>04</a:t>
            </a:r>
            <a:endParaRPr lang="en-GB" dirty="0"/>
          </a:p>
        </p:txBody>
      </p:sp>
      <p:sp>
        <p:nvSpPr>
          <p:cNvPr id="2" name="Text Placeholder 8">
            <a:extLst>
              <a:ext uri="{FF2B5EF4-FFF2-40B4-BE49-F238E27FC236}">
                <a16:creationId xmlns:a16="http://schemas.microsoft.com/office/drawing/2014/main" id="{DDE77567-50BB-C1E1-A73F-EFA0A9838B9C}"/>
              </a:ext>
            </a:extLst>
          </p:cNvPr>
          <p:cNvSpPr>
            <a:spLocks noGrp="1"/>
          </p:cNvSpPr>
          <p:nvPr>
            <p:ph type="body" sz="quarter" idx="11" hasCustomPrompt="1"/>
          </p:nvPr>
        </p:nvSpPr>
        <p:spPr>
          <a:xfrm>
            <a:off x="6342927" y="3333297"/>
            <a:ext cx="5585548" cy="3552353"/>
          </a:xfrm>
          <a:prstGeom prst="rect">
            <a:avLst/>
          </a:prstGeom>
        </p:spPr>
        <p:txBody>
          <a:bodyPr lIns="0" tIns="0" rIns="0" bIns="0" anchor="b"/>
          <a:lstStyle>
            <a:lvl1pPr marL="0" indent="0" algn="r">
              <a:lnSpc>
                <a:spcPct val="80000"/>
              </a:lnSpc>
              <a:buNone/>
              <a:defRPr sz="8000">
                <a:solidFill>
                  <a:schemeClr val="bg1"/>
                </a:solidFill>
                <a:latin typeface="Work Sans Medium"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err="1"/>
              <a:t>Title</a:t>
            </a:r>
            <a:r>
              <a:rPr lang="pt-BR"/>
              <a:t> </a:t>
            </a:r>
            <a:br>
              <a:rPr lang="pt-BR"/>
            </a:br>
            <a:r>
              <a:rPr lang="pt-BR" err="1"/>
              <a:t>of</a:t>
            </a:r>
            <a:r>
              <a:rPr lang="pt-BR"/>
              <a:t> </a:t>
            </a:r>
            <a:r>
              <a:rPr lang="pt-BR" err="1"/>
              <a:t>the</a:t>
            </a:r>
            <a:r>
              <a:rPr lang="pt-BR"/>
              <a:t> </a:t>
            </a:r>
            <a:r>
              <a:rPr lang="pt-BR" err="1"/>
              <a:t>Section</a:t>
            </a:r>
            <a:endParaRPr lang="en-GB"/>
          </a:p>
        </p:txBody>
      </p:sp>
    </p:spTree>
    <p:extLst>
      <p:ext uri="{BB962C8B-B14F-4D97-AF65-F5344CB8AC3E}">
        <p14:creationId xmlns:p14="http://schemas.microsoft.com/office/powerpoint/2010/main" val="3397694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5">
    <p:bg>
      <p:bgPr>
        <a:solidFill>
          <a:srgbClr val="9DA7B3"/>
        </a:solidFill>
        <a:effectLst/>
      </p:bgPr>
    </p:bg>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B705B25E-AB7E-A5A7-592F-A2345686F0B7}"/>
              </a:ext>
            </a:extLst>
          </p:cNvPr>
          <p:cNvSpPr>
            <a:spLocks noGrp="1"/>
          </p:cNvSpPr>
          <p:nvPr>
            <p:ph type="body" sz="quarter" idx="13" hasCustomPrompt="1"/>
          </p:nvPr>
        </p:nvSpPr>
        <p:spPr>
          <a:xfrm>
            <a:off x="263525" y="215844"/>
            <a:ext cx="4095306" cy="469068"/>
          </a:xfrm>
          <a:prstGeom prst="rect">
            <a:avLst/>
          </a:prstGeom>
          <a:noFill/>
        </p:spPr>
        <p:txBody>
          <a:bodyPr lIns="0" tIns="0" rIns="0" bIns="0" anchor="b">
            <a:normAutofit/>
          </a:bodyPr>
          <a:lstStyle>
            <a:lvl1pPr marL="0" indent="0">
              <a:buNone/>
              <a:defRPr kumimoji="0" lang="en-GB" sz="2800" b="0" i="0" u="none" strike="noStrike" kern="0" cap="none" spc="0" normalizeH="0" dirty="0">
                <a:ln>
                  <a:noFill/>
                </a:ln>
                <a:solidFill>
                  <a:srgbClr val="0C2340"/>
                </a:solidFill>
                <a:effectLst/>
                <a:uLnTx/>
                <a:uFillTx/>
                <a:latin typeface="Work Sans Light" pitchFamily="2" charset="0"/>
                <a:ea typeface="+mj-ea"/>
                <a:cs typeface="+mj-cs"/>
              </a:defRPr>
            </a:lvl1pPr>
          </a:lstStyle>
          <a:p>
            <a:pPr marR="0" lvl="0" fontAlgn="auto">
              <a:spcBef>
                <a:spcPct val="0"/>
              </a:spcBef>
              <a:spcAft>
                <a:spcPts val="0"/>
              </a:spcAft>
              <a:buClrTx/>
              <a:buSzTx/>
              <a:tabLst/>
            </a:pPr>
            <a:r>
              <a:rPr lang="pt-BR" dirty="0"/>
              <a:t>05</a:t>
            </a:r>
            <a:endParaRPr lang="en-GB" dirty="0"/>
          </a:p>
        </p:txBody>
      </p:sp>
      <p:sp>
        <p:nvSpPr>
          <p:cNvPr id="9" name="Text Placeholder 8">
            <a:extLst>
              <a:ext uri="{FF2B5EF4-FFF2-40B4-BE49-F238E27FC236}">
                <a16:creationId xmlns:a16="http://schemas.microsoft.com/office/drawing/2014/main" id="{9DADA172-8FB5-9B25-0442-3B5BBF093056}"/>
              </a:ext>
            </a:extLst>
          </p:cNvPr>
          <p:cNvSpPr>
            <a:spLocks noGrp="1"/>
          </p:cNvSpPr>
          <p:nvPr>
            <p:ph type="body" sz="quarter" idx="10" hasCustomPrompt="1"/>
          </p:nvPr>
        </p:nvSpPr>
        <p:spPr>
          <a:xfrm>
            <a:off x="263526" y="694320"/>
            <a:ext cx="4000554" cy="266379"/>
          </a:xfrm>
          <a:prstGeom prst="rect">
            <a:avLst/>
          </a:prstGeom>
        </p:spPr>
        <p:txBody>
          <a:bodyPr lIns="0" tIns="0" rIns="0" bIns="0"/>
          <a:lstStyle>
            <a:lvl1pPr marL="0" indent="0" algn="l">
              <a:buNone/>
              <a:defRPr sz="1200">
                <a:solidFill>
                  <a:srgbClr val="0C2340"/>
                </a:solidFill>
                <a:latin typeface="Work Sans SemiBold"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a:t>T</a:t>
            </a:r>
            <a:r>
              <a:rPr lang="en-GB"/>
              <a:t>ITLE OF THE PRESENTATION</a:t>
            </a:r>
          </a:p>
        </p:txBody>
      </p:sp>
      <p:pic>
        <p:nvPicPr>
          <p:cNvPr id="4" name="Immagine 4" descr="01.png">
            <a:extLst>
              <a:ext uri="{FF2B5EF4-FFF2-40B4-BE49-F238E27FC236}">
                <a16:creationId xmlns:a16="http://schemas.microsoft.com/office/drawing/2014/main" id="{E7133131-2D92-D5AF-85B2-B149AFEC85B1}"/>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5400000">
            <a:off x="11346075" y="192938"/>
            <a:ext cx="478475" cy="686325"/>
          </a:xfrm>
          <a:prstGeom prst="rect">
            <a:avLst/>
          </a:prstGeom>
          <a:noFill/>
        </p:spPr>
      </p:pic>
      <p:sp>
        <p:nvSpPr>
          <p:cNvPr id="6" name="Text Placeholder 8">
            <a:extLst>
              <a:ext uri="{FF2B5EF4-FFF2-40B4-BE49-F238E27FC236}">
                <a16:creationId xmlns:a16="http://schemas.microsoft.com/office/drawing/2014/main" id="{199615B7-C3CC-F63F-D258-C6A29F79DA05}"/>
              </a:ext>
            </a:extLst>
          </p:cNvPr>
          <p:cNvSpPr>
            <a:spLocks noGrp="1"/>
          </p:cNvSpPr>
          <p:nvPr>
            <p:ph type="body" sz="quarter" idx="12" hasCustomPrompt="1"/>
          </p:nvPr>
        </p:nvSpPr>
        <p:spPr>
          <a:xfrm>
            <a:off x="-83529" y="2481500"/>
            <a:ext cx="6116842" cy="5465690"/>
          </a:xfrm>
          <a:prstGeom prst="rect">
            <a:avLst/>
          </a:prstGeom>
          <a:noFill/>
        </p:spPr>
        <p:txBody>
          <a:bodyPr lIns="0" tIns="0" rIns="0" bIns="0" anchor="b"/>
          <a:lstStyle>
            <a:lvl1pPr marL="0" indent="0">
              <a:buNone/>
              <a:defRPr kumimoji="0" lang="en-GB" sz="41300" b="0" i="0" u="none" strike="noStrike" kern="0" cap="none" spc="0" normalizeH="0" dirty="0">
                <a:ln>
                  <a:noFill/>
                </a:ln>
                <a:solidFill>
                  <a:schemeClr val="bg1"/>
                </a:solidFill>
                <a:effectLst/>
                <a:uLnTx/>
                <a:uFillTx/>
                <a:latin typeface="Work Sans Thin" pitchFamily="2" charset="0"/>
                <a:ea typeface="+mj-ea"/>
                <a:cs typeface="+mj-cs"/>
              </a:defRPr>
            </a:lvl1pPr>
          </a:lstStyle>
          <a:p>
            <a:pPr marR="0" lvl="0" fontAlgn="auto">
              <a:spcBef>
                <a:spcPct val="0"/>
              </a:spcBef>
              <a:spcAft>
                <a:spcPts val="0"/>
              </a:spcAft>
              <a:buClrTx/>
              <a:buSzTx/>
              <a:tabLst/>
            </a:pPr>
            <a:r>
              <a:rPr lang="pt-BR" dirty="0"/>
              <a:t>05</a:t>
            </a:r>
            <a:endParaRPr lang="en-GB" dirty="0"/>
          </a:p>
        </p:txBody>
      </p:sp>
      <p:sp>
        <p:nvSpPr>
          <p:cNvPr id="2" name="Text Placeholder 8">
            <a:extLst>
              <a:ext uri="{FF2B5EF4-FFF2-40B4-BE49-F238E27FC236}">
                <a16:creationId xmlns:a16="http://schemas.microsoft.com/office/drawing/2014/main" id="{E1C53F51-BFBF-B11B-9377-74FE4178FA3F}"/>
              </a:ext>
            </a:extLst>
          </p:cNvPr>
          <p:cNvSpPr>
            <a:spLocks noGrp="1"/>
          </p:cNvSpPr>
          <p:nvPr>
            <p:ph type="body" sz="quarter" idx="11" hasCustomPrompt="1"/>
          </p:nvPr>
        </p:nvSpPr>
        <p:spPr>
          <a:xfrm>
            <a:off x="6342927" y="3333297"/>
            <a:ext cx="5585548" cy="3552353"/>
          </a:xfrm>
          <a:prstGeom prst="rect">
            <a:avLst/>
          </a:prstGeom>
        </p:spPr>
        <p:txBody>
          <a:bodyPr lIns="0" tIns="0" rIns="0" bIns="0" anchor="b"/>
          <a:lstStyle>
            <a:lvl1pPr marL="0" indent="0" algn="r">
              <a:lnSpc>
                <a:spcPct val="80000"/>
              </a:lnSpc>
              <a:buNone/>
              <a:defRPr sz="8000">
                <a:solidFill>
                  <a:schemeClr val="bg1"/>
                </a:solidFill>
                <a:latin typeface="Work Sans Medium"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err="1"/>
              <a:t>Title</a:t>
            </a:r>
            <a:r>
              <a:rPr lang="pt-BR"/>
              <a:t> </a:t>
            </a:r>
            <a:br>
              <a:rPr lang="pt-BR"/>
            </a:br>
            <a:r>
              <a:rPr lang="pt-BR" err="1"/>
              <a:t>of</a:t>
            </a:r>
            <a:r>
              <a:rPr lang="pt-BR"/>
              <a:t> </a:t>
            </a:r>
            <a:r>
              <a:rPr lang="pt-BR" err="1"/>
              <a:t>the</a:t>
            </a:r>
            <a:r>
              <a:rPr lang="pt-BR"/>
              <a:t> </a:t>
            </a:r>
            <a:r>
              <a:rPr lang="pt-BR" err="1"/>
              <a:t>Section</a:t>
            </a:r>
            <a:endParaRPr lang="en-GB"/>
          </a:p>
        </p:txBody>
      </p:sp>
    </p:spTree>
    <p:extLst>
      <p:ext uri="{BB962C8B-B14F-4D97-AF65-F5344CB8AC3E}">
        <p14:creationId xmlns:p14="http://schemas.microsoft.com/office/powerpoint/2010/main" val="428826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 Title-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296863"/>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4" name="Text Placeholder 3">
            <a:extLst>
              <a:ext uri="{FF2B5EF4-FFF2-40B4-BE49-F238E27FC236}">
                <a16:creationId xmlns:a16="http://schemas.microsoft.com/office/drawing/2014/main" id="{2CBBA89F-352C-0F9B-7905-CF46B6A8E0B0}"/>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a:t>
            </a:r>
          </a:p>
        </p:txBody>
      </p:sp>
      <p:pic>
        <p:nvPicPr>
          <p:cNvPr id="7" name="Graphic 6">
            <a:extLst>
              <a:ext uri="{FF2B5EF4-FFF2-40B4-BE49-F238E27FC236}">
                <a16:creationId xmlns:a16="http://schemas.microsoft.com/office/drawing/2014/main" id="{EE35B741-A039-508B-787B-996E1BD4C02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8" y="1"/>
            <a:ext cx="1325232" cy="1325232"/>
          </a:xfrm>
          <a:prstGeom prst="rect">
            <a:avLst/>
          </a:prstGeom>
        </p:spPr>
      </p:pic>
    </p:spTree>
    <p:extLst>
      <p:ext uri="{BB962C8B-B14F-4D97-AF65-F5344CB8AC3E}">
        <p14:creationId xmlns:p14="http://schemas.microsoft.com/office/powerpoint/2010/main" val="2689258268"/>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userDrawn="1">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 Tag-Title-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16" name="Text Placeholder 15">
            <a:extLst>
              <a:ext uri="{FF2B5EF4-FFF2-40B4-BE49-F238E27FC236}">
                <a16:creationId xmlns:a16="http://schemas.microsoft.com/office/drawing/2014/main" id="{F4691B5D-CA76-8011-CF36-7A8C38195E30}"/>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4" name="Text Placeholder 3">
            <a:extLst>
              <a:ext uri="{FF2B5EF4-FFF2-40B4-BE49-F238E27FC236}">
                <a16:creationId xmlns:a16="http://schemas.microsoft.com/office/drawing/2014/main" id="{2CBBA89F-352C-0F9B-7905-CF46B6A8E0B0}"/>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a:t>
            </a:r>
          </a:p>
        </p:txBody>
      </p:sp>
      <p:pic>
        <p:nvPicPr>
          <p:cNvPr id="3" name="Graphic 2">
            <a:extLst>
              <a:ext uri="{FF2B5EF4-FFF2-40B4-BE49-F238E27FC236}">
                <a16:creationId xmlns:a16="http://schemas.microsoft.com/office/drawing/2014/main" id="{272808F6-480D-79F1-C151-2CB1FCF6FCF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7" y="0"/>
            <a:ext cx="1324261" cy="1324261"/>
          </a:xfrm>
          <a:prstGeom prst="rect">
            <a:avLst/>
          </a:prstGeom>
        </p:spPr>
      </p:pic>
    </p:spTree>
    <p:extLst>
      <p:ext uri="{BB962C8B-B14F-4D97-AF65-F5344CB8AC3E}">
        <p14:creationId xmlns:p14="http://schemas.microsoft.com/office/powerpoint/2010/main" val="1891891671"/>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userDrawn="1">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 Tag-Title-3 column 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16" name="Text Placeholder 15">
            <a:extLst>
              <a:ext uri="{FF2B5EF4-FFF2-40B4-BE49-F238E27FC236}">
                <a16:creationId xmlns:a16="http://schemas.microsoft.com/office/drawing/2014/main" id="{F4691B5D-CA76-8011-CF36-7A8C38195E30}"/>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3" name="Text Placeholder 3">
            <a:extLst>
              <a:ext uri="{FF2B5EF4-FFF2-40B4-BE49-F238E27FC236}">
                <a16:creationId xmlns:a16="http://schemas.microsoft.com/office/drawing/2014/main" id="{1A1D3B92-799B-2090-FF3E-D5B379EC66ED}"/>
              </a:ext>
            </a:extLst>
          </p:cNvPr>
          <p:cNvSpPr>
            <a:spLocks noGrp="1"/>
          </p:cNvSpPr>
          <p:nvPr>
            <p:ph type="body" sz="quarter" idx="11" hasCustomPrompt="1"/>
          </p:nvPr>
        </p:nvSpPr>
        <p:spPr>
          <a:xfrm>
            <a:off x="3251201" y="3600450"/>
            <a:ext cx="8316912" cy="2781300"/>
          </a:xfrm>
        </p:spPr>
        <p:txBody>
          <a:bodyPr numCol="3" spcCol="540000"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pic>
        <p:nvPicPr>
          <p:cNvPr id="4" name="Graphic 3">
            <a:extLst>
              <a:ext uri="{FF2B5EF4-FFF2-40B4-BE49-F238E27FC236}">
                <a16:creationId xmlns:a16="http://schemas.microsoft.com/office/drawing/2014/main" id="{A83EF1DE-CF03-ED46-1860-C41C34BA333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7" y="0"/>
            <a:ext cx="1325233" cy="1325233"/>
          </a:xfrm>
          <a:prstGeom prst="rect">
            <a:avLst/>
          </a:prstGeom>
        </p:spPr>
      </p:pic>
    </p:spTree>
    <p:extLst>
      <p:ext uri="{BB962C8B-B14F-4D97-AF65-F5344CB8AC3E}">
        <p14:creationId xmlns:p14="http://schemas.microsoft.com/office/powerpoint/2010/main" val="1459300469"/>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 Section number-Tag-Title-Text-Image">
    <p:spTree>
      <p:nvGrpSpPr>
        <p:cNvPr id="1" name=""/>
        <p:cNvGrpSpPr/>
        <p:nvPr/>
      </p:nvGrpSpPr>
      <p:grpSpPr>
        <a:xfrm>
          <a:off x="0" y="0"/>
          <a:ext cx="0" cy="0"/>
          <a:chOff x="0" y="0"/>
          <a:chExt cx="0" cy="0"/>
        </a:xfrm>
      </p:grpSpPr>
      <p:pic>
        <p:nvPicPr>
          <p:cNvPr id="15" name="Imagem 5">
            <a:extLst>
              <a:ext uri="{FF2B5EF4-FFF2-40B4-BE49-F238E27FC236}">
                <a16:creationId xmlns:a16="http://schemas.microsoft.com/office/drawing/2014/main" id="{0444F1C3-08BB-FA38-C9E8-12ABBAFEEEEA}"/>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5000"/>
                    </a14:imgEffect>
                  </a14:imgLayer>
                </a14:imgProps>
              </a:ext>
              <a:ext uri="{28A0092B-C50C-407E-A947-70E740481C1C}">
                <a14:useLocalDpi xmlns:a14="http://schemas.microsoft.com/office/drawing/2010/main"/>
              </a:ext>
            </a:extLst>
          </a:blip>
          <a:srcRect t="4329" b="6943"/>
          <a:stretch/>
        </p:blipFill>
        <p:spPr>
          <a:xfrm>
            <a:off x="4224339" y="296863"/>
            <a:ext cx="7967662" cy="6084888"/>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24" name="Segnaposto titolo 4">
            <a:extLst>
              <a:ext uri="{FF2B5EF4-FFF2-40B4-BE49-F238E27FC236}">
                <a16:creationId xmlns:a16="http://schemas.microsoft.com/office/drawing/2014/main" id="{75FD8E71-5E64-EA0D-913F-05E95177CEF8}"/>
              </a:ext>
            </a:extLst>
          </p:cNvPr>
          <p:cNvSpPr>
            <a:spLocks noGrp="1"/>
          </p:cNvSpPr>
          <p:nvPr>
            <p:ph type="title"/>
          </p:nvPr>
        </p:nvSpPr>
        <p:spPr>
          <a:xfrm>
            <a:off x="263525" y="1108032"/>
            <a:ext cx="2916555"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26" name="Text Placeholder 15">
            <a:extLst>
              <a:ext uri="{FF2B5EF4-FFF2-40B4-BE49-F238E27FC236}">
                <a16:creationId xmlns:a16="http://schemas.microsoft.com/office/drawing/2014/main" id="{3D212024-E1C2-DE6F-98A8-54A849DC993A}"/>
              </a:ext>
            </a:extLst>
          </p:cNvPr>
          <p:cNvSpPr>
            <a:spLocks noGrp="1"/>
          </p:cNvSpPr>
          <p:nvPr>
            <p:ph type="body" sz="quarter" idx="10" hasCustomPrompt="1"/>
          </p:nvPr>
        </p:nvSpPr>
        <p:spPr>
          <a:xfrm>
            <a:off x="263526" y="643378"/>
            <a:ext cx="2484438" cy="175577"/>
          </a:xfrm>
        </p:spPr>
        <p:txBody>
          <a:bodyPr/>
          <a:lstStyle>
            <a:lvl1pPr>
              <a:defRPr>
                <a:solidFill>
                  <a:schemeClr val="bg1"/>
                </a:solidFill>
                <a:latin typeface="+mj-lt"/>
              </a:defRPr>
            </a:lvl1pPr>
          </a:lstStyle>
          <a:p>
            <a:pPr lvl="0"/>
            <a:r>
              <a:rPr lang="en-GB"/>
              <a:t>TAG HERE</a:t>
            </a:r>
          </a:p>
        </p:txBody>
      </p:sp>
      <p:sp>
        <p:nvSpPr>
          <p:cNvPr id="27" name="Text Placeholder 15">
            <a:extLst>
              <a:ext uri="{FF2B5EF4-FFF2-40B4-BE49-F238E27FC236}">
                <a16:creationId xmlns:a16="http://schemas.microsoft.com/office/drawing/2014/main" id="{F2A9BAEA-5F4D-2E67-9F69-A5B9CAE968CC}"/>
              </a:ext>
            </a:extLst>
          </p:cNvPr>
          <p:cNvSpPr>
            <a:spLocks noGrp="1"/>
          </p:cNvSpPr>
          <p:nvPr>
            <p:ph type="body" sz="quarter" idx="11" hasCustomPrompt="1"/>
          </p:nvPr>
        </p:nvSpPr>
        <p:spPr>
          <a:xfrm>
            <a:off x="257430" y="221014"/>
            <a:ext cx="2484438" cy="422364"/>
          </a:xfrm>
        </p:spPr>
        <p:txBody>
          <a:bodyPr>
            <a:noAutofit/>
          </a:bodyPr>
          <a:lstStyle>
            <a:lvl1pPr>
              <a:defRPr sz="2800">
                <a:solidFill>
                  <a:schemeClr val="bg1"/>
                </a:solidFill>
                <a:latin typeface="Work Sans Light" pitchFamily="2" charset="0"/>
              </a:defRPr>
            </a:lvl1pPr>
          </a:lstStyle>
          <a:p>
            <a:pPr lvl="0"/>
            <a:r>
              <a:rPr lang="en-GB"/>
              <a:t>01</a:t>
            </a:r>
          </a:p>
        </p:txBody>
      </p:sp>
      <p:sp>
        <p:nvSpPr>
          <p:cNvPr id="28" name="Picture Placeholder 20">
            <a:extLst>
              <a:ext uri="{FF2B5EF4-FFF2-40B4-BE49-F238E27FC236}">
                <a16:creationId xmlns:a16="http://schemas.microsoft.com/office/drawing/2014/main" id="{2D3F9975-D4D4-D156-85AE-C57B79C66310}"/>
              </a:ext>
            </a:extLst>
          </p:cNvPr>
          <p:cNvSpPr>
            <a:spLocks noGrp="1"/>
          </p:cNvSpPr>
          <p:nvPr>
            <p:ph type="pic" sz="quarter" idx="14" hasCustomPrompt="1"/>
          </p:nvPr>
        </p:nvSpPr>
        <p:spPr>
          <a:xfrm>
            <a:off x="4227334" y="286702"/>
            <a:ext cx="7964666" cy="6084887"/>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2F435163-3141-F83C-7B93-1509177CB9AC}"/>
              </a:ext>
            </a:extLst>
          </p:cNvPr>
          <p:cNvSpPr>
            <a:spLocks noGrp="1"/>
          </p:cNvSpPr>
          <p:nvPr>
            <p:ph type="body" sz="quarter" idx="15" hasCustomPrompt="1"/>
          </p:nvPr>
        </p:nvSpPr>
        <p:spPr>
          <a:xfrm>
            <a:off x="263525" y="3225302"/>
            <a:ext cx="2916555" cy="3156448"/>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953718163"/>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20">
          <p15:clr>
            <a:srgbClr val="FBAE40"/>
          </p15:clr>
        </p15:guide>
        <p15:guide id="10" pos="4793">
          <p15:clr>
            <a:srgbClr val="FBAE40"/>
          </p15:clr>
        </p15:guide>
        <p15:guide id="11" pos="728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 Section number-Tag-Big Title-Text-Image">
    <p:spTree>
      <p:nvGrpSpPr>
        <p:cNvPr id="1" name=""/>
        <p:cNvGrpSpPr/>
        <p:nvPr/>
      </p:nvGrpSpPr>
      <p:grpSpPr>
        <a:xfrm>
          <a:off x="0" y="0"/>
          <a:ext cx="0" cy="0"/>
          <a:chOff x="0" y="0"/>
          <a:chExt cx="0" cy="0"/>
        </a:xfrm>
      </p:grpSpPr>
      <p:pic>
        <p:nvPicPr>
          <p:cNvPr id="4" name="Imagem 5">
            <a:extLst>
              <a:ext uri="{FF2B5EF4-FFF2-40B4-BE49-F238E27FC236}">
                <a16:creationId xmlns:a16="http://schemas.microsoft.com/office/drawing/2014/main" id="{E1AE2288-7A93-31F4-727C-1C3577B423A2}"/>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a:ext>
            </a:extLst>
          </a:blip>
          <a:srcRect b="9183"/>
          <a:stretch/>
        </p:blipFill>
        <p:spPr>
          <a:xfrm>
            <a:off x="6167437" y="1672477"/>
            <a:ext cx="6024563" cy="4709274"/>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13" name="Segnaposto titolo 4">
            <a:extLst>
              <a:ext uri="{FF2B5EF4-FFF2-40B4-BE49-F238E27FC236}">
                <a16:creationId xmlns:a16="http://schemas.microsoft.com/office/drawing/2014/main" id="{29D9F020-12C3-E73D-AAD0-090B6FA56C6A}"/>
              </a:ext>
            </a:extLst>
          </p:cNvPr>
          <p:cNvSpPr>
            <a:spLocks noGrp="1"/>
          </p:cNvSpPr>
          <p:nvPr>
            <p:ph type="title"/>
          </p:nvPr>
        </p:nvSpPr>
        <p:spPr>
          <a:xfrm>
            <a:off x="263525" y="1816741"/>
            <a:ext cx="6889115" cy="2176430"/>
          </a:xfrm>
          <a:prstGeom prst="rect">
            <a:avLst/>
          </a:prstGeom>
        </p:spPr>
        <p:txBody>
          <a:bodyPr vert="horz" wrap="square" lIns="0" tIns="0" rIns="0" bIns="0" rtlCol="0" anchor="t" anchorCtr="0">
            <a:spAutoFit/>
          </a:bodyPr>
          <a:lstStyle>
            <a:lvl1pPr>
              <a:lnSpc>
                <a:spcPct val="80000"/>
              </a:lnSpc>
              <a:defRPr sz="8800">
                <a:solidFill>
                  <a:schemeClr val="bg1"/>
                </a:solidFill>
                <a:latin typeface="Work Sans Thin" pitchFamily="2" charset="0"/>
              </a:defRPr>
            </a:lvl1pPr>
          </a:lstStyle>
          <a:p>
            <a:r>
              <a:rPr lang="en-US"/>
              <a:t>Title here lorem ipsum</a:t>
            </a:r>
            <a:endParaRPr lang="en-GB"/>
          </a:p>
        </p:txBody>
      </p:sp>
      <p:sp>
        <p:nvSpPr>
          <p:cNvPr id="15" name="Text Placeholder 15">
            <a:extLst>
              <a:ext uri="{FF2B5EF4-FFF2-40B4-BE49-F238E27FC236}">
                <a16:creationId xmlns:a16="http://schemas.microsoft.com/office/drawing/2014/main" id="{696B5783-F4EA-0991-CE87-AB5045AB9514}"/>
              </a:ext>
            </a:extLst>
          </p:cNvPr>
          <p:cNvSpPr>
            <a:spLocks noGrp="1"/>
          </p:cNvSpPr>
          <p:nvPr>
            <p:ph type="body" sz="quarter" idx="10" hasCustomPrompt="1"/>
          </p:nvPr>
        </p:nvSpPr>
        <p:spPr>
          <a:xfrm>
            <a:off x="263526" y="643378"/>
            <a:ext cx="2484438" cy="175577"/>
          </a:xfrm>
        </p:spPr>
        <p:txBody>
          <a:bodyPr/>
          <a:lstStyle>
            <a:lvl1pPr>
              <a:defRPr>
                <a:solidFill>
                  <a:schemeClr val="bg1"/>
                </a:solidFill>
                <a:latin typeface="+mj-lt"/>
              </a:defRPr>
            </a:lvl1pPr>
          </a:lstStyle>
          <a:p>
            <a:pPr lvl="0"/>
            <a:r>
              <a:rPr lang="en-GB"/>
              <a:t>TAG HERE</a:t>
            </a:r>
          </a:p>
        </p:txBody>
      </p:sp>
      <p:sp>
        <p:nvSpPr>
          <p:cNvPr id="16" name="Text Placeholder 15">
            <a:extLst>
              <a:ext uri="{FF2B5EF4-FFF2-40B4-BE49-F238E27FC236}">
                <a16:creationId xmlns:a16="http://schemas.microsoft.com/office/drawing/2014/main" id="{CD667B30-1860-A37F-E3B4-A4AF0665BE7C}"/>
              </a:ext>
            </a:extLst>
          </p:cNvPr>
          <p:cNvSpPr>
            <a:spLocks noGrp="1"/>
          </p:cNvSpPr>
          <p:nvPr>
            <p:ph type="body" sz="quarter" idx="11" hasCustomPrompt="1"/>
          </p:nvPr>
        </p:nvSpPr>
        <p:spPr>
          <a:xfrm>
            <a:off x="257430" y="221014"/>
            <a:ext cx="2484438" cy="422364"/>
          </a:xfrm>
        </p:spPr>
        <p:txBody>
          <a:bodyPr>
            <a:noAutofit/>
          </a:bodyPr>
          <a:lstStyle>
            <a:lvl1pPr>
              <a:defRPr sz="2800">
                <a:solidFill>
                  <a:schemeClr val="bg1"/>
                </a:solidFill>
                <a:latin typeface="Work Sans Light" pitchFamily="2" charset="0"/>
              </a:defRPr>
            </a:lvl1pPr>
          </a:lstStyle>
          <a:p>
            <a:pPr lvl="0"/>
            <a:r>
              <a:rPr lang="en-GB"/>
              <a:t>01</a:t>
            </a:r>
          </a:p>
        </p:txBody>
      </p:sp>
      <p:sp>
        <p:nvSpPr>
          <p:cNvPr id="17" name="Picture Placeholder 20">
            <a:extLst>
              <a:ext uri="{FF2B5EF4-FFF2-40B4-BE49-F238E27FC236}">
                <a16:creationId xmlns:a16="http://schemas.microsoft.com/office/drawing/2014/main" id="{237A83E7-1609-6E24-85C8-F1717A256B5F}"/>
              </a:ext>
            </a:extLst>
          </p:cNvPr>
          <p:cNvSpPr>
            <a:spLocks noGrp="1"/>
          </p:cNvSpPr>
          <p:nvPr>
            <p:ph type="pic" sz="quarter" idx="14" hasCustomPrompt="1"/>
          </p:nvPr>
        </p:nvSpPr>
        <p:spPr>
          <a:xfrm>
            <a:off x="6164442" y="1662316"/>
            <a:ext cx="6027557" cy="4709274"/>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D4CB53BC-5B79-C96F-194B-9471A040E5FB}"/>
              </a:ext>
            </a:extLst>
          </p:cNvPr>
          <p:cNvSpPr>
            <a:spLocks noGrp="1"/>
          </p:cNvSpPr>
          <p:nvPr>
            <p:ph type="body" sz="quarter" idx="15" hasCustomPrompt="1"/>
          </p:nvPr>
        </p:nvSpPr>
        <p:spPr>
          <a:xfrm>
            <a:off x="274818" y="4205318"/>
            <a:ext cx="3444696" cy="2176431"/>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2234456930"/>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 Tag-Title-Text-Items-Items Texts">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3" name="Text Placeholder 32">
            <a:extLst>
              <a:ext uri="{FF2B5EF4-FFF2-40B4-BE49-F238E27FC236}">
                <a16:creationId xmlns:a16="http://schemas.microsoft.com/office/drawing/2014/main" id="{C9EC3ADA-0994-0FCE-7877-D3887BBB7D3B}"/>
              </a:ext>
            </a:extLst>
          </p:cNvPr>
          <p:cNvSpPr>
            <a:spLocks noGrp="1"/>
          </p:cNvSpPr>
          <p:nvPr>
            <p:ph type="body" sz="quarter" idx="12" hasCustomPrompt="1"/>
          </p:nvPr>
        </p:nvSpPr>
        <p:spPr>
          <a:xfrm>
            <a:off x="6167438" y="3840502"/>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35" name="Text Placeholder 34">
            <a:extLst>
              <a:ext uri="{FF2B5EF4-FFF2-40B4-BE49-F238E27FC236}">
                <a16:creationId xmlns:a16="http://schemas.microsoft.com/office/drawing/2014/main" id="{B0CCD89D-3DD0-C5F8-2231-6F7F401585F3}"/>
              </a:ext>
            </a:extLst>
          </p:cNvPr>
          <p:cNvSpPr>
            <a:spLocks noGrp="1"/>
          </p:cNvSpPr>
          <p:nvPr>
            <p:ph type="body" sz="quarter" idx="13" hasCustomPrompt="1"/>
          </p:nvPr>
        </p:nvSpPr>
        <p:spPr>
          <a:xfrm>
            <a:off x="6167438"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03</a:t>
            </a:r>
          </a:p>
        </p:txBody>
      </p:sp>
      <p:sp>
        <p:nvSpPr>
          <p:cNvPr id="37" name="Text Placeholder 32">
            <a:extLst>
              <a:ext uri="{FF2B5EF4-FFF2-40B4-BE49-F238E27FC236}">
                <a16:creationId xmlns:a16="http://schemas.microsoft.com/office/drawing/2014/main" id="{A2D284A7-B7EE-0044-C58E-CD422F584ADB}"/>
              </a:ext>
            </a:extLst>
          </p:cNvPr>
          <p:cNvSpPr>
            <a:spLocks noGrp="1"/>
          </p:cNvSpPr>
          <p:nvPr>
            <p:ph type="body" sz="quarter" idx="15" hasCustomPrompt="1"/>
          </p:nvPr>
        </p:nvSpPr>
        <p:spPr>
          <a:xfrm>
            <a:off x="9081411" y="3840502"/>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38" name="Text Placeholder 34">
            <a:extLst>
              <a:ext uri="{FF2B5EF4-FFF2-40B4-BE49-F238E27FC236}">
                <a16:creationId xmlns:a16="http://schemas.microsoft.com/office/drawing/2014/main" id="{C69C761A-0A87-45AB-B131-21AC7FCE9E27}"/>
              </a:ext>
            </a:extLst>
          </p:cNvPr>
          <p:cNvSpPr>
            <a:spLocks noGrp="1"/>
          </p:cNvSpPr>
          <p:nvPr>
            <p:ph type="body" sz="quarter" idx="16" hasCustomPrompt="1"/>
          </p:nvPr>
        </p:nvSpPr>
        <p:spPr>
          <a:xfrm>
            <a:off x="9081412"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04</a:t>
            </a:r>
          </a:p>
        </p:txBody>
      </p:sp>
      <p:sp>
        <p:nvSpPr>
          <p:cNvPr id="40" name="Text Placeholder 32">
            <a:extLst>
              <a:ext uri="{FF2B5EF4-FFF2-40B4-BE49-F238E27FC236}">
                <a16:creationId xmlns:a16="http://schemas.microsoft.com/office/drawing/2014/main" id="{8FAABD3B-4ABE-C028-AEF9-0754633D3611}"/>
              </a:ext>
            </a:extLst>
          </p:cNvPr>
          <p:cNvSpPr>
            <a:spLocks noGrp="1"/>
          </p:cNvSpPr>
          <p:nvPr>
            <p:ph type="body" sz="quarter" idx="18" hasCustomPrompt="1"/>
          </p:nvPr>
        </p:nvSpPr>
        <p:spPr>
          <a:xfrm>
            <a:off x="6167438" y="5562434"/>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41" name="Text Placeholder 34">
            <a:extLst>
              <a:ext uri="{FF2B5EF4-FFF2-40B4-BE49-F238E27FC236}">
                <a16:creationId xmlns:a16="http://schemas.microsoft.com/office/drawing/2014/main" id="{16C23411-5558-0D35-DE3A-59F329629D58}"/>
              </a:ext>
            </a:extLst>
          </p:cNvPr>
          <p:cNvSpPr>
            <a:spLocks noGrp="1"/>
          </p:cNvSpPr>
          <p:nvPr>
            <p:ph type="body" sz="quarter" idx="19" hasCustomPrompt="1"/>
          </p:nvPr>
        </p:nvSpPr>
        <p:spPr>
          <a:xfrm>
            <a:off x="6167438"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05</a:t>
            </a:r>
          </a:p>
        </p:txBody>
      </p:sp>
      <p:sp>
        <p:nvSpPr>
          <p:cNvPr id="43" name="Text Placeholder 32">
            <a:extLst>
              <a:ext uri="{FF2B5EF4-FFF2-40B4-BE49-F238E27FC236}">
                <a16:creationId xmlns:a16="http://schemas.microsoft.com/office/drawing/2014/main" id="{BFAA5158-A789-E971-CE7D-F61EA26278ED}"/>
              </a:ext>
            </a:extLst>
          </p:cNvPr>
          <p:cNvSpPr>
            <a:spLocks noGrp="1"/>
          </p:cNvSpPr>
          <p:nvPr>
            <p:ph type="body" sz="quarter" idx="21" hasCustomPrompt="1"/>
          </p:nvPr>
        </p:nvSpPr>
        <p:spPr>
          <a:xfrm>
            <a:off x="9081411" y="5562434"/>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44" name="Text Placeholder 34">
            <a:extLst>
              <a:ext uri="{FF2B5EF4-FFF2-40B4-BE49-F238E27FC236}">
                <a16:creationId xmlns:a16="http://schemas.microsoft.com/office/drawing/2014/main" id="{10F134EC-8525-B1E3-5696-F3C98036DA3E}"/>
              </a:ext>
            </a:extLst>
          </p:cNvPr>
          <p:cNvSpPr>
            <a:spLocks noGrp="1"/>
          </p:cNvSpPr>
          <p:nvPr>
            <p:ph type="body" sz="quarter" idx="22" hasCustomPrompt="1"/>
          </p:nvPr>
        </p:nvSpPr>
        <p:spPr>
          <a:xfrm>
            <a:off x="9081412"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06</a:t>
            </a:r>
          </a:p>
        </p:txBody>
      </p:sp>
      <p:sp>
        <p:nvSpPr>
          <p:cNvPr id="46" name="Text Placeholder 32">
            <a:extLst>
              <a:ext uri="{FF2B5EF4-FFF2-40B4-BE49-F238E27FC236}">
                <a16:creationId xmlns:a16="http://schemas.microsoft.com/office/drawing/2014/main" id="{50FE05AC-1C6A-F111-EC6F-FCC6DB8B2BE7}"/>
              </a:ext>
            </a:extLst>
          </p:cNvPr>
          <p:cNvSpPr>
            <a:spLocks noGrp="1"/>
          </p:cNvSpPr>
          <p:nvPr>
            <p:ph type="body" sz="quarter" idx="24" hasCustomPrompt="1"/>
          </p:nvPr>
        </p:nvSpPr>
        <p:spPr>
          <a:xfrm>
            <a:off x="6167438" y="2212341"/>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47" name="Text Placeholder 34">
            <a:extLst>
              <a:ext uri="{FF2B5EF4-FFF2-40B4-BE49-F238E27FC236}">
                <a16:creationId xmlns:a16="http://schemas.microsoft.com/office/drawing/2014/main" id="{4820B35B-5AAA-5F4C-3E25-2925C0A9F1BA}"/>
              </a:ext>
            </a:extLst>
          </p:cNvPr>
          <p:cNvSpPr>
            <a:spLocks noGrp="1"/>
          </p:cNvSpPr>
          <p:nvPr>
            <p:ph type="body" sz="quarter" idx="25" hasCustomPrompt="1"/>
          </p:nvPr>
        </p:nvSpPr>
        <p:spPr>
          <a:xfrm>
            <a:off x="6167438"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01</a:t>
            </a:r>
          </a:p>
        </p:txBody>
      </p:sp>
      <p:sp>
        <p:nvSpPr>
          <p:cNvPr id="49" name="Text Placeholder 32">
            <a:extLst>
              <a:ext uri="{FF2B5EF4-FFF2-40B4-BE49-F238E27FC236}">
                <a16:creationId xmlns:a16="http://schemas.microsoft.com/office/drawing/2014/main" id="{91775A9C-155D-09ED-9B81-FD6EE3CB5607}"/>
              </a:ext>
            </a:extLst>
          </p:cNvPr>
          <p:cNvSpPr>
            <a:spLocks noGrp="1"/>
          </p:cNvSpPr>
          <p:nvPr>
            <p:ph type="body" sz="quarter" idx="27" hasCustomPrompt="1"/>
          </p:nvPr>
        </p:nvSpPr>
        <p:spPr>
          <a:xfrm>
            <a:off x="9081411" y="2212341"/>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50" name="Text Placeholder 34">
            <a:extLst>
              <a:ext uri="{FF2B5EF4-FFF2-40B4-BE49-F238E27FC236}">
                <a16:creationId xmlns:a16="http://schemas.microsoft.com/office/drawing/2014/main" id="{0A288506-1B16-051F-5A15-83E0E078F163}"/>
              </a:ext>
            </a:extLst>
          </p:cNvPr>
          <p:cNvSpPr>
            <a:spLocks noGrp="1"/>
          </p:cNvSpPr>
          <p:nvPr>
            <p:ph type="body" sz="quarter" idx="28" hasCustomPrompt="1"/>
          </p:nvPr>
        </p:nvSpPr>
        <p:spPr>
          <a:xfrm>
            <a:off x="9081412"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02</a:t>
            </a:r>
          </a:p>
        </p:txBody>
      </p:sp>
      <p:sp>
        <p:nvSpPr>
          <p:cNvPr id="2" name="Text Placeholder 3">
            <a:extLst>
              <a:ext uri="{FF2B5EF4-FFF2-40B4-BE49-F238E27FC236}">
                <a16:creationId xmlns:a16="http://schemas.microsoft.com/office/drawing/2014/main" id="{597B82C7-AED8-0415-DBD9-D5019645A365}"/>
              </a:ext>
            </a:extLst>
          </p:cNvPr>
          <p:cNvSpPr>
            <a:spLocks noGrp="1"/>
          </p:cNvSpPr>
          <p:nvPr>
            <p:ph type="body" sz="quarter" idx="29" hasCustomPrompt="1"/>
          </p:nvPr>
        </p:nvSpPr>
        <p:spPr>
          <a:xfrm>
            <a:off x="263525" y="3429000"/>
            <a:ext cx="5400675" cy="2952750"/>
          </a:xfrm>
        </p:spPr>
        <p:txBody>
          <a:bodyPr anchor="b"/>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a:t>
            </a:r>
          </a:p>
        </p:txBody>
      </p:sp>
      <p:sp>
        <p:nvSpPr>
          <p:cNvPr id="3" name="Text Placeholder 3">
            <a:extLst>
              <a:ext uri="{FF2B5EF4-FFF2-40B4-BE49-F238E27FC236}">
                <a16:creationId xmlns:a16="http://schemas.microsoft.com/office/drawing/2014/main" id="{A50A0C48-5982-56CB-3F73-43AC3DF1165A}"/>
              </a:ext>
            </a:extLst>
          </p:cNvPr>
          <p:cNvSpPr>
            <a:spLocks noGrp="1"/>
          </p:cNvSpPr>
          <p:nvPr>
            <p:ph type="body" sz="quarter" idx="30" hasCustomPrompt="1"/>
          </p:nvPr>
        </p:nvSpPr>
        <p:spPr>
          <a:xfrm>
            <a:off x="6165173" y="2453532"/>
            <a:ext cx="2413000"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4" name="Text Placeholder 3">
            <a:extLst>
              <a:ext uri="{FF2B5EF4-FFF2-40B4-BE49-F238E27FC236}">
                <a16:creationId xmlns:a16="http://schemas.microsoft.com/office/drawing/2014/main" id="{BAB0CE76-9E75-5393-19E9-9025FD5BB3B2}"/>
              </a:ext>
            </a:extLst>
          </p:cNvPr>
          <p:cNvSpPr>
            <a:spLocks noGrp="1"/>
          </p:cNvSpPr>
          <p:nvPr>
            <p:ph type="body" sz="quarter" idx="31" hasCustomPrompt="1"/>
          </p:nvPr>
        </p:nvSpPr>
        <p:spPr>
          <a:xfrm>
            <a:off x="9079145" y="2453532"/>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5" name="Text Placeholder 3">
            <a:extLst>
              <a:ext uri="{FF2B5EF4-FFF2-40B4-BE49-F238E27FC236}">
                <a16:creationId xmlns:a16="http://schemas.microsoft.com/office/drawing/2014/main" id="{0664F784-545B-16F6-5337-E9A19488FE8A}"/>
              </a:ext>
            </a:extLst>
          </p:cNvPr>
          <p:cNvSpPr>
            <a:spLocks noGrp="1"/>
          </p:cNvSpPr>
          <p:nvPr>
            <p:ph type="body" sz="quarter" idx="32" hasCustomPrompt="1"/>
          </p:nvPr>
        </p:nvSpPr>
        <p:spPr>
          <a:xfrm>
            <a:off x="6165173" y="4084769"/>
            <a:ext cx="2413000"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6" name="Text Placeholder 3">
            <a:extLst>
              <a:ext uri="{FF2B5EF4-FFF2-40B4-BE49-F238E27FC236}">
                <a16:creationId xmlns:a16="http://schemas.microsoft.com/office/drawing/2014/main" id="{7F15AA25-76A3-FB28-9197-42C5DFAFE908}"/>
              </a:ext>
            </a:extLst>
          </p:cNvPr>
          <p:cNvSpPr>
            <a:spLocks noGrp="1"/>
          </p:cNvSpPr>
          <p:nvPr>
            <p:ph type="body" sz="quarter" idx="33" hasCustomPrompt="1"/>
          </p:nvPr>
        </p:nvSpPr>
        <p:spPr>
          <a:xfrm>
            <a:off x="9079145" y="4084769"/>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7" name="Text Placeholder 3">
            <a:extLst>
              <a:ext uri="{FF2B5EF4-FFF2-40B4-BE49-F238E27FC236}">
                <a16:creationId xmlns:a16="http://schemas.microsoft.com/office/drawing/2014/main" id="{60CA4E3F-A1B7-1A3C-96F6-2B5362F9FDB5}"/>
              </a:ext>
            </a:extLst>
          </p:cNvPr>
          <p:cNvSpPr>
            <a:spLocks noGrp="1"/>
          </p:cNvSpPr>
          <p:nvPr>
            <p:ph type="body" sz="quarter" idx="34" hasCustomPrompt="1"/>
          </p:nvPr>
        </p:nvSpPr>
        <p:spPr>
          <a:xfrm>
            <a:off x="6165173" y="5812608"/>
            <a:ext cx="2413000"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8" name="Text Placeholder 3">
            <a:extLst>
              <a:ext uri="{FF2B5EF4-FFF2-40B4-BE49-F238E27FC236}">
                <a16:creationId xmlns:a16="http://schemas.microsoft.com/office/drawing/2014/main" id="{B232DF92-172D-6BC6-C82E-AA932B2F883E}"/>
              </a:ext>
            </a:extLst>
          </p:cNvPr>
          <p:cNvSpPr>
            <a:spLocks noGrp="1"/>
          </p:cNvSpPr>
          <p:nvPr>
            <p:ph type="body" sz="quarter" idx="35" hasCustomPrompt="1"/>
          </p:nvPr>
        </p:nvSpPr>
        <p:spPr>
          <a:xfrm>
            <a:off x="9079145" y="5812608"/>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Tree>
    <p:extLst>
      <p:ext uri="{BB962C8B-B14F-4D97-AF65-F5344CB8AC3E}">
        <p14:creationId xmlns:p14="http://schemas.microsoft.com/office/powerpoint/2010/main" val="2665848520"/>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g-Title-Subtitle-Area-Date-Image">
    <p:bg>
      <p:bgPr>
        <a:solidFill>
          <a:srgbClr val="0C2340"/>
        </a:solidFill>
        <a:effectLst/>
      </p:bgPr>
    </p:bg>
    <p:spTree>
      <p:nvGrpSpPr>
        <p:cNvPr id="1" name=""/>
        <p:cNvGrpSpPr/>
        <p:nvPr/>
      </p:nvGrpSpPr>
      <p:grpSpPr>
        <a:xfrm>
          <a:off x="0" y="0"/>
          <a:ext cx="0" cy="0"/>
          <a:chOff x="0" y="0"/>
          <a:chExt cx="0" cy="0"/>
        </a:xfrm>
      </p:grpSpPr>
      <p:pic>
        <p:nvPicPr>
          <p:cNvPr id="22" name="Imagem 15" descr="Uma imagem contendo mesa&#10;&#10;Descrição gerada automaticamente">
            <a:extLst>
              <a:ext uri="{FF2B5EF4-FFF2-40B4-BE49-F238E27FC236}">
                <a16:creationId xmlns:a16="http://schemas.microsoft.com/office/drawing/2014/main" id="{0F6A4F9A-8239-02EC-642F-D45EC2613F73}"/>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1000"/>
                    </a14:imgEffect>
                  </a14:imgLayer>
                </a14:imgProps>
              </a:ext>
              <a:ext uri="{28A0092B-C50C-407E-A947-70E740481C1C}">
                <a14:useLocalDpi xmlns:a14="http://schemas.microsoft.com/office/drawing/2010/main"/>
              </a:ext>
            </a:extLst>
          </a:blip>
          <a:srcRect/>
          <a:stretch/>
        </p:blipFill>
        <p:spPr>
          <a:xfrm>
            <a:off x="4760249" y="0"/>
            <a:ext cx="7481912" cy="6858000"/>
          </a:xfrm>
          <a:prstGeom prst="rect">
            <a:avLst/>
          </a:prstGeom>
        </p:spPr>
      </p:pic>
      <p:sp>
        <p:nvSpPr>
          <p:cNvPr id="21" name="Picture Placeholder 20">
            <a:extLst>
              <a:ext uri="{FF2B5EF4-FFF2-40B4-BE49-F238E27FC236}">
                <a16:creationId xmlns:a16="http://schemas.microsoft.com/office/drawing/2014/main" id="{D5FA91B6-6A5D-B714-B48A-CC066579D2BF}"/>
              </a:ext>
            </a:extLst>
          </p:cNvPr>
          <p:cNvSpPr>
            <a:spLocks noGrp="1"/>
          </p:cNvSpPr>
          <p:nvPr>
            <p:ph type="pic" sz="quarter" idx="14" hasCustomPrompt="1"/>
          </p:nvPr>
        </p:nvSpPr>
        <p:spPr>
          <a:xfrm>
            <a:off x="4771377" y="0"/>
            <a:ext cx="7470783"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16" name="Text Placeholder 15">
            <a:extLst>
              <a:ext uri="{FF2B5EF4-FFF2-40B4-BE49-F238E27FC236}">
                <a16:creationId xmlns:a16="http://schemas.microsoft.com/office/drawing/2014/main" id="{B88157E4-CF4A-CC2F-365E-69A0AE881339}"/>
              </a:ext>
            </a:extLst>
          </p:cNvPr>
          <p:cNvSpPr>
            <a:spLocks noGrp="1"/>
          </p:cNvSpPr>
          <p:nvPr>
            <p:ph type="body" sz="quarter" idx="10" hasCustomPrompt="1"/>
          </p:nvPr>
        </p:nvSpPr>
        <p:spPr>
          <a:xfrm>
            <a:off x="213499" y="1009692"/>
            <a:ext cx="4329113" cy="1335494"/>
          </a:xfrm>
          <a:prstGeom prst="rect">
            <a:avLst/>
          </a:prstGeom>
          <a:noFill/>
        </p:spPr>
        <p:txBody>
          <a:bodyPr wrap="square" lIns="0" tIns="0" rIns="0" bIns="0" rtlCol="0">
            <a:spAutoFit/>
          </a:bodyPr>
          <a:lstStyle>
            <a:lvl1pPr>
              <a:defRPr kumimoji="0" lang="en-GB" sz="54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17" name="Text Placeholder 15">
            <a:extLst>
              <a:ext uri="{FF2B5EF4-FFF2-40B4-BE49-F238E27FC236}">
                <a16:creationId xmlns:a16="http://schemas.microsoft.com/office/drawing/2014/main" id="{4A612D7A-D54E-5A27-88DE-D76EEE635BB8}"/>
              </a:ext>
            </a:extLst>
          </p:cNvPr>
          <p:cNvSpPr>
            <a:spLocks noGrp="1"/>
          </p:cNvSpPr>
          <p:nvPr>
            <p:ph type="body" sz="quarter" idx="11" hasCustomPrompt="1"/>
          </p:nvPr>
        </p:nvSpPr>
        <p:spPr>
          <a:xfrm>
            <a:off x="163337" y="333375"/>
            <a:ext cx="4329113" cy="313932"/>
          </a:xfrm>
          <a:prstGeom prst="rect">
            <a:avLst/>
          </a:prstGeom>
          <a:noFill/>
        </p:spPr>
        <p:txBody>
          <a:bodyPr wrap="square">
            <a:spAutoFit/>
          </a:bodyPr>
          <a:lstStyle>
            <a:lvl1pPr marL="0" indent="0">
              <a:buNone/>
              <a:defRPr lang="en-GB" sz="1600" i="0" u="none" strike="noStrike" baseline="0" dirty="0">
                <a:solidFill>
                  <a:srgbClr val="FFFFFF">
                    <a:alpha val="50000"/>
                  </a:srgbClr>
                </a:solidFill>
                <a:latin typeface="Work Sans SemiBold" pitchFamily="2" charset="0"/>
              </a:defRPr>
            </a:lvl1pPr>
          </a:lstStyle>
          <a:p>
            <a:pPr marL="0" lvl="0"/>
            <a:r>
              <a:rPr lang="en-GB"/>
              <a:t>TAGLINE</a:t>
            </a:r>
          </a:p>
        </p:txBody>
      </p:sp>
      <p:sp>
        <p:nvSpPr>
          <p:cNvPr id="18" name="Text Placeholder 15">
            <a:extLst>
              <a:ext uri="{FF2B5EF4-FFF2-40B4-BE49-F238E27FC236}">
                <a16:creationId xmlns:a16="http://schemas.microsoft.com/office/drawing/2014/main" id="{A2361E4B-DD54-270B-E8BF-B365E07793C0}"/>
              </a:ext>
            </a:extLst>
          </p:cNvPr>
          <p:cNvSpPr>
            <a:spLocks noGrp="1"/>
          </p:cNvSpPr>
          <p:nvPr>
            <p:ph type="body" sz="quarter" idx="12" hasCustomPrompt="1"/>
          </p:nvPr>
        </p:nvSpPr>
        <p:spPr>
          <a:xfrm>
            <a:off x="1273516" y="6202069"/>
            <a:ext cx="1262083" cy="443198"/>
          </a:xfrm>
          <a:prstGeom prst="rect">
            <a:avLst/>
          </a:prstGeom>
          <a:noFill/>
        </p:spPr>
        <p:txBody>
          <a:bodyPr wrap="square" lIns="0" tIns="0" rIns="0" bIns="0" anchor="b">
            <a:spAutoFit/>
          </a:bodyPr>
          <a:lstStyle>
            <a:lvl1pPr marL="0" indent="0">
              <a:buNone/>
              <a:defRPr lang="en-GB" sz="1600" i="0" u="none" strike="noStrike" baseline="0" dirty="0">
                <a:solidFill>
                  <a:srgbClr val="FFFFFF"/>
                </a:solidFill>
                <a:latin typeface="+mj-lt"/>
              </a:defRPr>
            </a:lvl1pPr>
          </a:lstStyle>
          <a:p>
            <a:pPr marL="0" lvl="0"/>
            <a:r>
              <a:rPr lang="en-GB" dirty="0"/>
              <a:t>Business Area</a:t>
            </a:r>
          </a:p>
        </p:txBody>
      </p:sp>
      <p:sp>
        <p:nvSpPr>
          <p:cNvPr id="19" name="Text Placeholder 15">
            <a:extLst>
              <a:ext uri="{FF2B5EF4-FFF2-40B4-BE49-F238E27FC236}">
                <a16:creationId xmlns:a16="http://schemas.microsoft.com/office/drawing/2014/main" id="{13B071DB-81F6-1553-B065-3CC35000DEC1}"/>
              </a:ext>
            </a:extLst>
          </p:cNvPr>
          <p:cNvSpPr>
            <a:spLocks noGrp="1"/>
          </p:cNvSpPr>
          <p:nvPr>
            <p:ph type="body" sz="quarter" idx="13" hasCustomPrompt="1"/>
          </p:nvPr>
        </p:nvSpPr>
        <p:spPr>
          <a:xfrm>
            <a:off x="2817793" y="6202069"/>
            <a:ext cx="1262083" cy="443198"/>
          </a:xfrm>
          <a:prstGeom prst="rect">
            <a:avLst/>
          </a:prstGeom>
          <a:noFill/>
        </p:spPr>
        <p:txBody>
          <a:bodyPr wrap="square" lIns="0" tIns="0" rIns="0" bIns="0" anchor="b">
            <a:spAutoFit/>
          </a:bodyPr>
          <a:lstStyle>
            <a:lvl1pPr marL="0" indent="0">
              <a:buNone/>
              <a:defRPr lang="en-GB" sz="1600" i="0" u="none" strike="noStrike" baseline="0" dirty="0">
                <a:solidFill>
                  <a:srgbClr val="FFFFFF"/>
                </a:solidFill>
                <a:latin typeface="+mj-lt"/>
              </a:defRPr>
            </a:lvl1pPr>
          </a:lstStyle>
          <a:p>
            <a:pPr marL="0" lvl="0"/>
            <a:r>
              <a:rPr lang="en-GB"/>
              <a:t>Month</a:t>
            </a:r>
            <a:br>
              <a:rPr lang="en-GB"/>
            </a:br>
            <a:r>
              <a:rPr lang="en-GB"/>
              <a:t>Year</a:t>
            </a:r>
          </a:p>
        </p:txBody>
      </p:sp>
      <p:sp>
        <p:nvSpPr>
          <p:cNvPr id="2" name="Text Placeholder 15">
            <a:extLst>
              <a:ext uri="{FF2B5EF4-FFF2-40B4-BE49-F238E27FC236}">
                <a16:creationId xmlns:a16="http://schemas.microsoft.com/office/drawing/2014/main" id="{6E588426-73B1-66CB-0756-3FABDBF10755}"/>
              </a:ext>
            </a:extLst>
          </p:cNvPr>
          <p:cNvSpPr>
            <a:spLocks noGrp="1"/>
          </p:cNvSpPr>
          <p:nvPr>
            <p:ph type="body" sz="quarter" idx="15" hasCustomPrompt="1"/>
          </p:nvPr>
        </p:nvSpPr>
        <p:spPr>
          <a:xfrm>
            <a:off x="252411" y="2485972"/>
            <a:ext cx="4290201" cy="221599"/>
          </a:xfrm>
          <a:prstGeom prst="rect">
            <a:avLst/>
          </a:prstGeom>
          <a:noFill/>
        </p:spPr>
        <p:txBody>
          <a:bodyPr wrap="square" lIns="0" tIns="0" rIns="0" bIns="0" anchor="b">
            <a:spAutoFit/>
          </a:bodyPr>
          <a:lstStyle>
            <a:lvl1pPr marL="0" indent="0" algn="l">
              <a:buNone/>
              <a:defRPr lang="en-GB" sz="1600" i="0" u="none" strike="noStrike" baseline="0" dirty="0">
                <a:solidFill>
                  <a:srgbClr val="FFFFFF"/>
                </a:solidFill>
                <a:latin typeface="Work Sans SemiBold" pitchFamily="2" charset="0"/>
              </a:defRPr>
            </a:lvl1pPr>
          </a:lstStyle>
          <a:p>
            <a:pPr marL="0" lvl="0"/>
            <a:r>
              <a:rPr lang="en-GB"/>
              <a:t>Subtitle of the presentation</a:t>
            </a:r>
          </a:p>
        </p:txBody>
      </p:sp>
      <p:grpSp>
        <p:nvGrpSpPr>
          <p:cNvPr id="3" name="Graphic 6">
            <a:extLst>
              <a:ext uri="{FF2B5EF4-FFF2-40B4-BE49-F238E27FC236}">
                <a16:creationId xmlns:a16="http://schemas.microsoft.com/office/drawing/2014/main" id="{8A6F8A46-1BEB-973F-B43E-09EC31630C6F}"/>
              </a:ext>
            </a:extLst>
          </p:cNvPr>
          <p:cNvGrpSpPr/>
          <p:nvPr userDrawn="1"/>
        </p:nvGrpSpPr>
        <p:grpSpPr>
          <a:xfrm>
            <a:off x="267657" y="6200294"/>
            <a:ext cx="630106" cy="439331"/>
            <a:chOff x="3414712" y="1223962"/>
            <a:chExt cx="5362003" cy="3738562"/>
          </a:xfrm>
          <a:solidFill>
            <a:srgbClr val="DA291C"/>
          </a:solidFill>
        </p:grpSpPr>
        <p:sp>
          <p:nvSpPr>
            <p:cNvPr id="4" name="Freeform: Shape 22">
              <a:extLst>
                <a:ext uri="{FF2B5EF4-FFF2-40B4-BE49-F238E27FC236}">
                  <a16:creationId xmlns:a16="http://schemas.microsoft.com/office/drawing/2014/main" id="{0594AF9E-2320-EBED-D1BB-7A71FE9C6C52}"/>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5" name="Freeform: Shape 23">
              <a:extLst>
                <a:ext uri="{FF2B5EF4-FFF2-40B4-BE49-F238E27FC236}">
                  <a16:creationId xmlns:a16="http://schemas.microsoft.com/office/drawing/2014/main" id="{07DF34B0-49A5-13A2-3FDF-1F735F22BEEB}"/>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6" name="Freeform: Shape 24">
              <a:extLst>
                <a:ext uri="{FF2B5EF4-FFF2-40B4-BE49-F238E27FC236}">
                  <a16:creationId xmlns:a16="http://schemas.microsoft.com/office/drawing/2014/main" id="{89E7404E-61D6-28C3-9224-B1E47A2F856E}"/>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8" name="Freeform: Shape 25">
              <a:extLst>
                <a:ext uri="{FF2B5EF4-FFF2-40B4-BE49-F238E27FC236}">
                  <a16:creationId xmlns:a16="http://schemas.microsoft.com/office/drawing/2014/main" id="{D3E725C8-32B0-21A6-E234-1DD8DC6C28F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394742499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 Big Title-Text-Image">
    <p:spTree>
      <p:nvGrpSpPr>
        <p:cNvPr id="1" name=""/>
        <p:cNvGrpSpPr/>
        <p:nvPr/>
      </p:nvGrpSpPr>
      <p:grpSpPr>
        <a:xfrm>
          <a:off x="0" y="0"/>
          <a:ext cx="0" cy="0"/>
          <a:chOff x="0" y="0"/>
          <a:chExt cx="0" cy="0"/>
        </a:xfrm>
      </p:grpSpPr>
      <p:pic>
        <p:nvPicPr>
          <p:cNvPr id="2" name="Google Shape;176;p23" descr="Brainstorming di un team aziendale">
            <a:extLst>
              <a:ext uri="{FF2B5EF4-FFF2-40B4-BE49-F238E27FC236}">
                <a16:creationId xmlns:a16="http://schemas.microsoft.com/office/drawing/2014/main" id="{2ADBE995-A6EB-B32B-6639-9DCA80F36745}"/>
              </a:ext>
            </a:extLst>
          </p:cNvPr>
          <p:cNvPicPr preferRelativeResize="0"/>
          <p:nvPr userDrawn="1"/>
        </p:nvPicPr>
        <p:blipFill rotWithShape="1">
          <a:blip r:embed="rId2" cstate="screen">
            <a:extLst>
              <a:ext uri="{BEBA8EAE-BF5A-486C-A8C5-ECC9F3942E4B}">
                <a14:imgProps xmlns:a14="http://schemas.microsoft.com/office/drawing/2010/main">
                  <a14:imgLayer r:embed="rId3">
                    <a14:imgEffect>
                      <a14:brightnessContrast bright="-37000"/>
                    </a14:imgEffect>
                  </a14:imgLayer>
                </a14:imgProps>
              </a:ext>
              <a:ext uri="{28A0092B-C50C-407E-A947-70E740481C1C}">
                <a14:useLocalDpi xmlns:a14="http://schemas.microsoft.com/office/drawing/2010/main"/>
              </a:ext>
            </a:extLst>
          </a:blip>
          <a:srcRect t="4280"/>
          <a:stretch/>
        </p:blipFill>
        <p:spPr>
          <a:xfrm>
            <a:off x="0" y="0"/>
            <a:ext cx="5664200" cy="6858000"/>
          </a:xfrm>
          <a:prstGeom prst="roundRect">
            <a:avLst>
              <a:gd name="adj" fmla="val 0"/>
            </a:avLst>
          </a:prstGeom>
          <a:noFill/>
          <a:ln>
            <a:noFill/>
          </a:ln>
        </p:spPr>
      </p:pic>
      <p:sp>
        <p:nvSpPr>
          <p:cNvPr id="6" name="Picture Placeholder 20">
            <a:extLst>
              <a:ext uri="{FF2B5EF4-FFF2-40B4-BE49-F238E27FC236}">
                <a16:creationId xmlns:a16="http://schemas.microsoft.com/office/drawing/2014/main" id="{7FA7E48F-778C-A9F8-D4D1-5F37E9416BC9}"/>
              </a:ext>
            </a:extLst>
          </p:cNvPr>
          <p:cNvSpPr>
            <a:spLocks noGrp="1"/>
          </p:cNvSpPr>
          <p:nvPr>
            <p:ph type="pic" sz="quarter" idx="14" hasCustomPrompt="1"/>
          </p:nvPr>
        </p:nvSpPr>
        <p:spPr>
          <a:xfrm>
            <a:off x="0" y="0"/>
            <a:ext cx="5664200"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3" name="Text Placeholder 3">
            <a:extLst>
              <a:ext uri="{FF2B5EF4-FFF2-40B4-BE49-F238E27FC236}">
                <a16:creationId xmlns:a16="http://schemas.microsoft.com/office/drawing/2014/main" id="{EDD214C1-1D7C-0AD5-CAA0-5B911023C412}"/>
              </a:ext>
            </a:extLst>
          </p:cNvPr>
          <p:cNvSpPr>
            <a:spLocks noGrp="1"/>
          </p:cNvSpPr>
          <p:nvPr>
            <p:ph type="body" sz="quarter" idx="11" hasCustomPrompt="1"/>
          </p:nvPr>
        </p:nvSpPr>
        <p:spPr>
          <a:xfrm>
            <a:off x="9083675" y="296863"/>
            <a:ext cx="2844799" cy="1550987"/>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 name="Segnaposto titolo 4">
            <a:extLst>
              <a:ext uri="{FF2B5EF4-FFF2-40B4-BE49-F238E27FC236}">
                <a16:creationId xmlns:a16="http://schemas.microsoft.com/office/drawing/2014/main" id="{40714902-4899-C1FA-600B-06E21ED60651}"/>
              </a:ext>
            </a:extLst>
          </p:cNvPr>
          <p:cNvSpPr>
            <a:spLocks noGrp="1"/>
          </p:cNvSpPr>
          <p:nvPr>
            <p:ph type="title" hasCustomPrompt="1"/>
          </p:nvPr>
        </p:nvSpPr>
        <p:spPr>
          <a:xfrm>
            <a:off x="6167438" y="2727781"/>
            <a:ext cx="5761036" cy="3948325"/>
          </a:xfrm>
          <a:prstGeom prst="rect">
            <a:avLst/>
          </a:prstGeom>
        </p:spPr>
        <p:txBody>
          <a:bodyPr vert="horz" wrap="square" lIns="0" tIns="0" rIns="0" bIns="0" rtlCol="0" anchor="b" anchorCtr="0">
            <a:spAutoFit/>
          </a:bodyPr>
          <a:lstStyle>
            <a:lvl1pPr>
              <a:lnSpc>
                <a:spcPct val="80000"/>
              </a:lnSpc>
              <a:defRPr sz="8000">
                <a:latin typeface="Work Sans Thin" pitchFamily="2" charset="0"/>
              </a:defRPr>
            </a:lvl1pPr>
          </a:lstStyle>
          <a:p>
            <a:r>
              <a:rPr lang="en-US" dirty="0"/>
              <a:t>Lorem ipsum dolor sit </a:t>
            </a:r>
            <a:r>
              <a:rPr lang="en-US" dirty="0" err="1"/>
              <a:t>amet</a:t>
            </a:r>
            <a:r>
              <a:rPr lang="en-US" dirty="0"/>
              <a:t>, </a:t>
            </a:r>
            <a:r>
              <a:rPr lang="en-US" dirty="0" err="1"/>
              <a:t>consectetur</a:t>
            </a:r>
            <a:r>
              <a:rPr lang="en-US" dirty="0"/>
              <a:t> </a:t>
            </a:r>
            <a:endParaRPr lang="en-GB" dirty="0"/>
          </a:p>
        </p:txBody>
      </p:sp>
    </p:spTree>
    <p:extLst>
      <p:ext uri="{BB962C8B-B14F-4D97-AF65-F5344CB8AC3E}">
        <p14:creationId xmlns:p14="http://schemas.microsoft.com/office/powerpoint/2010/main" val="1951508755"/>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 Tag-Title-Text-Image">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4551045"/>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pic>
        <p:nvPicPr>
          <p:cNvPr id="2" name="Picture 13">
            <a:extLst>
              <a:ext uri="{FF2B5EF4-FFF2-40B4-BE49-F238E27FC236}">
                <a16:creationId xmlns:a16="http://schemas.microsoft.com/office/drawing/2014/main" id="{07F6528E-4423-52AF-E702-A57ECD90A10C}"/>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4000"/>
                    </a14:imgEffect>
                  </a14:imgLayer>
                </a14:imgProps>
              </a:ext>
              <a:ext uri="{28A0092B-C50C-407E-A947-70E740481C1C}">
                <a14:useLocalDpi xmlns:a14="http://schemas.microsoft.com/office/drawing/2010/main"/>
              </a:ext>
            </a:extLst>
          </a:blip>
          <a:srcRect/>
          <a:stretch/>
        </p:blipFill>
        <p:spPr>
          <a:xfrm>
            <a:off x="6167438" y="597719"/>
            <a:ext cx="5759142" cy="5781519"/>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6167436" y="597718"/>
            <a:ext cx="5748339" cy="5781519"/>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4" name="Text Placeholder 3">
            <a:extLst>
              <a:ext uri="{FF2B5EF4-FFF2-40B4-BE49-F238E27FC236}">
                <a16:creationId xmlns:a16="http://schemas.microsoft.com/office/drawing/2014/main" id="{38E2186F-7A3B-5983-2AD2-67B3F44EB2D3}"/>
              </a:ext>
            </a:extLst>
          </p:cNvPr>
          <p:cNvSpPr>
            <a:spLocks noGrp="1"/>
          </p:cNvSpPr>
          <p:nvPr>
            <p:ph type="body" sz="quarter" idx="29" hasCustomPrompt="1"/>
          </p:nvPr>
        </p:nvSpPr>
        <p:spPr>
          <a:xfrm>
            <a:off x="3251200" y="2524125"/>
            <a:ext cx="2413000" cy="3857625"/>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a:t>
            </a:r>
          </a:p>
        </p:txBody>
      </p:sp>
    </p:spTree>
    <p:extLst>
      <p:ext uri="{BB962C8B-B14F-4D97-AF65-F5344CB8AC3E}">
        <p14:creationId xmlns:p14="http://schemas.microsoft.com/office/powerpoint/2010/main" val="2796223117"/>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 Tag-Title-Text-Items-Items Texts-Image">
    <p:spTree>
      <p:nvGrpSpPr>
        <p:cNvPr id="1" name=""/>
        <p:cNvGrpSpPr/>
        <p:nvPr/>
      </p:nvGrpSpPr>
      <p:grpSpPr>
        <a:xfrm>
          <a:off x="0" y="0"/>
          <a:ext cx="0" cy="0"/>
          <a:chOff x="0" y="0"/>
          <a:chExt cx="0" cy="0"/>
        </a:xfrm>
      </p:grpSpPr>
      <p:pic>
        <p:nvPicPr>
          <p:cNvPr id="4" name="Picture 13">
            <a:extLst>
              <a:ext uri="{FF2B5EF4-FFF2-40B4-BE49-F238E27FC236}">
                <a16:creationId xmlns:a16="http://schemas.microsoft.com/office/drawing/2014/main" id="{593B1500-BDD6-B669-0067-4455FE5BBDF7}"/>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9082540" y="3535210"/>
            <a:ext cx="2844040" cy="2844028"/>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4" y="667303"/>
            <a:ext cx="5400675" cy="1218795"/>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9083675" y="3535209"/>
            <a:ext cx="2832100" cy="2844028"/>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11" name="Text Placeholder 10">
            <a:extLst>
              <a:ext uri="{FF2B5EF4-FFF2-40B4-BE49-F238E27FC236}">
                <a16:creationId xmlns:a16="http://schemas.microsoft.com/office/drawing/2014/main" id="{AB835163-90CB-87B9-3C85-A96B7BA963FC}"/>
              </a:ext>
            </a:extLst>
          </p:cNvPr>
          <p:cNvSpPr>
            <a:spLocks noGrp="1"/>
          </p:cNvSpPr>
          <p:nvPr>
            <p:ph type="body" sz="quarter" idx="16" hasCustomPrompt="1"/>
          </p:nvPr>
        </p:nvSpPr>
        <p:spPr>
          <a:xfrm>
            <a:off x="263525" y="5278229"/>
            <a:ext cx="2484438" cy="177692"/>
          </a:xfrm>
        </p:spPr>
        <p:txBody>
          <a:bodyPr/>
          <a:lstStyle>
            <a:lvl1pPr>
              <a:defRPr>
                <a:latin typeface="+mj-lt"/>
              </a:defRPr>
            </a:lvl1pPr>
          </a:lstStyle>
          <a:p>
            <a:pPr lvl="0"/>
            <a:r>
              <a:rPr lang="pt-BR"/>
              <a:t>+</a:t>
            </a:r>
            <a:r>
              <a:rPr lang="en-GB"/>
              <a:t>25% Lorem Ipsum</a:t>
            </a:r>
          </a:p>
        </p:txBody>
      </p:sp>
      <p:sp>
        <p:nvSpPr>
          <p:cNvPr id="12" name="Text Placeholder 10">
            <a:extLst>
              <a:ext uri="{FF2B5EF4-FFF2-40B4-BE49-F238E27FC236}">
                <a16:creationId xmlns:a16="http://schemas.microsoft.com/office/drawing/2014/main" id="{E4FBD3F3-A38F-EF43-CB65-2E5E98E5256D}"/>
              </a:ext>
            </a:extLst>
          </p:cNvPr>
          <p:cNvSpPr>
            <a:spLocks noGrp="1"/>
          </p:cNvSpPr>
          <p:nvPr>
            <p:ph type="body" sz="quarter" idx="17" hasCustomPrompt="1"/>
          </p:nvPr>
        </p:nvSpPr>
        <p:spPr>
          <a:xfrm>
            <a:off x="222885" y="4805789"/>
            <a:ext cx="2524318"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14" name="Text Placeholder 10">
            <a:extLst>
              <a:ext uri="{FF2B5EF4-FFF2-40B4-BE49-F238E27FC236}">
                <a16:creationId xmlns:a16="http://schemas.microsoft.com/office/drawing/2014/main" id="{636D0F4E-7871-682B-86D9-DF9653630226}"/>
              </a:ext>
            </a:extLst>
          </p:cNvPr>
          <p:cNvSpPr>
            <a:spLocks noGrp="1"/>
          </p:cNvSpPr>
          <p:nvPr>
            <p:ph type="body" sz="quarter" idx="19" hasCustomPrompt="1"/>
          </p:nvPr>
        </p:nvSpPr>
        <p:spPr>
          <a:xfrm>
            <a:off x="3253740" y="5278229"/>
            <a:ext cx="2372334" cy="177692"/>
          </a:xfrm>
        </p:spPr>
        <p:txBody>
          <a:bodyPr/>
          <a:lstStyle>
            <a:lvl1pPr>
              <a:defRPr>
                <a:latin typeface="+mj-lt"/>
              </a:defRPr>
            </a:lvl1pPr>
          </a:lstStyle>
          <a:p>
            <a:pPr lvl="0"/>
            <a:r>
              <a:rPr lang="pt-BR"/>
              <a:t>+</a:t>
            </a:r>
            <a:r>
              <a:rPr lang="en-GB"/>
              <a:t>25% Lorem Ipsum</a:t>
            </a:r>
          </a:p>
        </p:txBody>
      </p:sp>
      <p:sp>
        <p:nvSpPr>
          <p:cNvPr id="15" name="Text Placeholder 10">
            <a:extLst>
              <a:ext uri="{FF2B5EF4-FFF2-40B4-BE49-F238E27FC236}">
                <a16:creationId xmlns:a16="http://schemas.microsoft.com/office/drawing/2014/main" id="{E5B792B4-1FFD-DDB5-2EE2-4BA26CD30EE0}"/>
              </a:ext>
            </a:extLst>
          </p:cNvPr>
          <p:cNvSpPr>
            <a:spLocks noGrp="1"/>
          </p:cNvSpPr>
          <p:nvPr>
            <p:ph type="body" sz="quarter" idx="20" hasCustomPrompt="1"/>
          </p:nvPr>
        </p:nvSpPr>
        <p:spPr>
          <a:xfrm>
            <a:off x="3232150" y="4805789"/>
            <a:ext cx="2410414"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17" name="Text Placeholder 10">
            <a:extLst>
              <a:ext uri="{FF2B5EF4-FFF2-40B4-BE49-F238E27FC236}">
                <a16:creationId xmlns:a16="http://schemas.microsoft.com/office/drawing/2014/main" id="{B7EEF22F-6F81-828D-2BB2-14521ADB8547}"/>
              </a:ext>
            </a:extLst>
          </p:cNvPr>
          <p:cNvSpPr>
            <a:spLocks noGrp="1"/>
          </p:cNvSpPr>
          <p:nvPr>
            <p:ph type="body" sz="quarter" idx="22" hasCustomPrompt="1"/>
          </p:nvPr>
        </p:nvSpPr>
        <p:spPr>
          <a:xfrm>
            <a:off x="6208031" y="5278229"/>
            <a:ext cx="2334014" cy="177692"/>
          </a:xfrm>
        </p:spPr>
        <p:txBody>
          <a:bodyPr/>
          <a:lstStyle>
            <a:lvl1pPr>
              <a:defRPr>
                <a:latin typeface="+mj-lt"/>
              </a:defRPr>
            </a:lvl1pPr>
          </a:lstStyle>
          <a:p>
            <a:pPr lvl="0"/>
            <a:r>
              <a:rPr lang="pt-BR"/>
              <a:t>+</a:t>
            </a:r>
            <a:r>
              <a:rPr lang="en-GB"/>
              <a:t>25% Lorem Ipsum</a:t>
            </a:r>
          </a:p>
        </p:txBody>
      </p:sp>
      <p:sp>
        <p:nvSpPr>
          <p:cNvPr id="18" name="Text Placeholder 10">
            <a:extLst>
              <a:ext uri="{FF2B5EF4-FFF2-40B4-BE49-F238E27FC236}">
                <a16:creationId xmlns:a16="http://schemas.microsoft.com/office/drawing/2014/main" id="{1DA85744-837F-952A-3CC7-B7798490B7EF}"/>
              </a:ext>
            </a:extLst>
          </p:cNvPr>
          <p:cNvSpPr>
            <a:spLocks noGrp="1"/>
          </p:cNvSpPr>
          <p:nvPr>
            <p:ph type="body" sz="quarter" idx="23" hasCustomPrompt="1"/>
          </p:nvPr>
        </p:nvSpPr>
        <p:spPr>
          <a:xfrm>
            <a:off x="6157866" y="4805789"/>
            <a:ext cx="2371478"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2" name="Text Placeholder 3">
            <a:extLst>
              <a:ext uri="{FF2B5EF4-FFF2-40B4-BE49-F238E27FC236}">
                <a16:creationId xmlns:a16="http://schemas.microsoft.com/office/drawing/2014/main" id="{CBE69910-588D-63F9-8621-D5951CC79704}"/>
              </a:ext>
            </a:extLst>
          </p:cNvPr>
          <p:cNvSpPr>
            <a:spLocks noGrp="1"/>
          </p:cNvSpPr>
          <p:nvPr>
            <p:ph type="body" sz="quarter" idx="29" hasCustomPrompt="1"/>
          </p:nvPr>
        </p:nvSpPr>
        <p:spPr>
          <a:xfrm>
            <a:off x="6167438" y="667303"/>
            <a:ext cx="5761037" cy="1218795"/>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a:t>
            </a:r>
          </a:p>
        </p:txBody>
      </p:sp>
      <p:sp>
        <p:nvSpPr>
          <p:cNvPr id="6" name="Text Placeholder 3">
            <a:extLst>
              <a:ext uri="{FF2B5EF4-FFF2-40B4-BE49-F238E27FC236}">
                <a16:creationId xmlns:a16="http://schemas.microsoft.com/office/drawing/2014/main" id="{4CFEA0CF-277F-F032-A078-A8B001153AC1}"/>
              </a:ext>
            </a:extLst>
          </p:cNvPr>
          <p:cNvSpPr>
            <a:spLocks noGrp="1"/>
          </p:cNvSpPr>
          <p:nvPr>
            <p:ph type="body" sz="quarter" idx="30" hasCustomPrompt="1"/>
          </p:nvPr>
        </p:nvSpPr>
        <p:spPr>
          <a:xfrm>
            <a:off x="263526" y="5610224"/>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7" name="Text Placeholder 3">
            <a:extLst>
              <a:ext uri="{FF2B5EF4-FFF2-40B4-BE49-F238E27FC236}">
                <a16:creationId xmlns:a16="http://schemas.microsoft.com/office/drawing/2014/main" id="{F0A0E800-3F58-BB74-CCED-015FC92F987A}"/>
              </a:ext>
            </a:extLst>
          </p:cNvPr>
          <p:cNvSpPr>
            <a:spLocks noGrp="1"/>
          </p:cNvSpPr>
          <p:nvPr>
            <p:ph type="body" sz="quarter" idx="31" hasCustomPrompt="1"/>
          </p:nvPr>
        </p:nvSpPr>
        <p:spPr>
          <a:xfrm>
            <a:off x="325120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8" name="Text Placeholder 3">
            <a:extLst>
              <a:ext uri="{FF2B5EF4-FFF2-40B4-BE49-F238E27FC236}">
                <a16:creationId xmlns:a16="http://schemas.microsoft.com/office/drawing/2014/main" id="{D8F617FD-85CC-7A1B-66E2-2D45E31B230E}"/>
              </a:ext>
            </a:extLst>
          </p:cNvPr>
          <p:cNvSpPr>
            <a:spLocks noGrp="1"/>
          </p:cNvSpPr>
          <p:nvPr>
            <p:ph type="body" sz="quarter" idx="32" hasCustomPrompt="1"/>
          </p:nvPr>
        </p:nvSpPr>
        <p:spPr>
          <a:xfrm>
            <a:off x="616889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Tree>
    <p:extLst>
      <p:ext uri="{BB962C8B-B14F-4D97-AF65-F5344CB8AC3E}">
        <p14:creationId xmlns:p14="http://schemas.microsoft.com/office/powerpoint/2010/main" val="2378009366"/>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 Tag-Title-Items-Items Texts">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cxnSp>
        <p:nvCxnSpPr>
          <p:cNvPr id="9" name="Straight Connector 8">
            <a:extLst>
              <a:ext uri="{FF2B5EF4-FFF2-40B4-BE49-F238E27FC236}">
                <a16:creationId xmlns:a16="http://schemas.microsoft.com/office/drawing/2014/main" id="{8CCA3096-1872-DBF1-477F-B94CD21301EC}"/>
              </a:ext>
            </a:extLst>
          </p:cNvPr>
          <p:cNvCxnSpPr/>
          <p:nvPr userDrawn="1"/>
        </p:nvCxnSpPr>
        <p:spPr>
          <a:xfrm>
            <a:off x="263525" y="2293926"/>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D9B94FF-80BC-6744-3D6B-93E4EFA9896D}"/>
              </a:ext>
            </a:extLst>
          </p:cNvPr>
          <p:cNvCxnSpPr/>
          <p:nvPr userDrawn="1"/>
        </p:nvCxnSpPr>
        <p:spPr>
          <a:xfrm>
            <a:off x="263525" y="3822306"/>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031BBC3-7F4D-80FA-47B4-554A67BC030C}"/>
              </a:ext>
            </a:extLst>
          </p:cNvPr>
          <p:cNvCxnSpPr/>
          <p:nvPr userDrawn="1"/>
        </p:nvCxnSpPr>
        <p:spPr>
          <a:xfrm>
            <a:off x="263525" y="5456798"/>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Segnaposto titolo 4">
            <a:extLst>
              <a:ext uri="{FF2B5EF4-FFF2-40B4-BE49-F238E27FC236}">
                <a16:creationId xmlns:a16="http://schemas.microsoft.com/office/drawing/2014/main" id="{86181DD2-E741-B074-501A-9416BE3B3535}"/>
              </a:ext>
            </a:extLst>
          </p:cNvPr>
          <p:cNvSpPr>
            <a:spLocks noGrp="1"/>
          </p:cNvSpPr>
          <p:nvPr>
            <p:ph type="title"/>
          </p:nvPr>
        </p:nvSpPr>
        <p:spPr>
          <a:xfrm>
            <a:off x="263525" y="667303"/>
            <a:ext cx="2844800" cy="886397"/>
          </a:xfrm>
          <a:prstGeom prst="rect">
            <a:avLst/>
          </a:prstGeom>
        </p:spPr>
        <p:txBody>
          <a:bodyPr vert="horz" wrap="square" lIns="0" tIns="0" rIns="0" bIns="0" rtlCol="0" anchor="t" anchorCtr="0">
            <a:spAutoFit/>
          </a:bodyPr>
          <a:lstStyle>
            <a:lvl1pPr>
              <a:defRPr sz="3200"/>
            </a:lvl1pPr>
          </a:lstStyle>
          <a:p>
            <a:r>
              <a:rPr lang="en-US"/>
              <a:t>Title here lorem ipsum</a:t>
            </a:r>
            <a:endParaRPr lang="en-GB"/>
          </a:p>
        </p:txBody>
      </p:sp>
      <p:sp>
        <p:nvSpPr>
          <p:cNvPr id="32" name="Text Placeholder 32">
            <a:extLst>
              <a:ext uri="{FF2B5EF4-FFF2-40B4-BE49-F238E27FC236}">
                <a16:creationId xmlns:a16="http://schemas.microsoft.com/office/drawing/2014/main" id="{AC68AB35-0925-C97C-4E29-BE5E91D382C0}"/>
              </a:ext>
            </a:extLst>
          </p:cNvPr>
          <p:cNvSpPr>
            <a:spLocks noGrp="1"/>
          </p:cNvSpPr>
          <p:nvPr>
            <p:ph type="body" sz="quarter" idx="24" hasCustomPrompt="1"/>
          </p:nvPr>
        </p:nvSpPr>
        <p:spPr>
          <a:xfrm>
            <a:off x="274755" y="2044016"/>
            <a:ext cx="2475548" cy="244267"/>
          </a:xfrm>
        </p:spPr>
        <p:txBody>
          <a:bodyPr/>
          <a:lstStyle>
            <a:lvl1pPr>
              <a:lnSpc>
                <a:spcPct val="110000"/>
              </a:lnSpc>
              <a:defRPr>
                <a:latin typeface="+mj-lt"/>
              </a:defRPr>
            </a:lvl1pPr>
          </a:lstStyle>
          <a:p>
            <a:pPr lvl="0"/>
            <a:r>
              <a:rPr lang="en-GB"/>
              <a:t>Paragraph Title</a:t>
            </a:r>
          </a:p>
        </p:txBody>
      </p:sp>
      <p:sp>
        <p:nvSpPr>
          <p:cNvPr id="34" name="Text Placeholder 32">
            <a:extLst>
              <a:ext uri="{FF2B5EF4-FFF2-40B4-BE49-F238E27FC236}">
                <a16:creationId xmlns:a16="http://schemas.microsoft.com/office/drawing/2014/main" id="{1A1C3493-B0B9-3988-1959-BD1295A979E0}"/>
              </a:ext>
            </a:extLst>
          </p:cNvPr>
          <p:cNvSpPr>
            <a:spLocks noGrp="1"/>
          </p:cNvSpPr>
          <p:nvPr>
            <p:ph type="body" sz="quarter" idx="26" hasCustomPrompt="1"/>
          </p:nvPr>
        </p:nvSpPr>
        <p:spPr>
          <a:xfrm>
            <a:off x="274755" y="3574376"/>
            <a:ext cx="2475548" cy="244267"/>
          </a:xfrm>
        </p:spPr>
        <p:txBody>
          <a:bodyPr/>
          <a:lstStyle>
            <a:lvl1pPr>
              <a:lnSpc>
                <a:spcPct val="110000"/>
              </a:lnSpc>
              <a:defRPr>
                <a:latin typeface="+mj-lt"/>
              </a:defRPr>
            </a:lvl1pPr>
          </a:lstStyle>
          <a:p>
            <a:pPr lvl="0"/>
            <a:r>
              <a:rPr lang="en-GB"/>
              <a:t>Paragraph Title</a:t>
            </a:r>
          </a:p>
        </p:txBody>
      </p:sp>
      <p:sp>
        <p:nvSpPr>
          <p:cNvPr id="36" name="Text Placeholder 32">
            <a:extLst>
              <a:ext uri="{FF2B5EF4-FFF2-40B4-BE49-F238E27FC236}">
                <a16:creationId xmlns:a16="http://schemas.microsoft.com/office/drawing/2014/main" id="{5D3B6147-EDF3-C0E6-CB78-FDC2D16D7F75}"/>
              </a:ext>
            </a:extLst>
          </p:cNvPr>
          <p:cNvSpPr>
            <a:spLocks noGrp="1"/>
          </p:cNvSpPr>
          <p:nvPr>
            <p:ph type="body" sz="quarter" idx="28" hasCustomPrompt="1"/>
          </p:nvPr>
        </p:nvSpPr>
        <p:spPr>
          <a:xfrm>
            <a:off x="274755" y="5216362"/>
            <a:ext cx="2475548" cy="244267"/>
          </a:xfrm>
        </p:spPr>
        <p:txBody>
          <a:bodyPr/>
          <a:lstStyle>
            <a:lvl1pPr>
              <a:lnSpc>
                <a:spcPct val="110000"/>
              </a:lnSpc>
              <a:defRPr>
                <a:latin typeface="+mj-lt"/>
              </a:defRPr>
            </a:lvl1pPr>
          </a:lstStyle>
          <a:p>
            <a:pPr lvl="0"/>
            <a:r>
              <a:rPr lang="en-GB"/>
              <a:t>Paragraph Title</a:t>
            </a:r>
          </a:p>
        </p:txBody>
      </p:sp>
      <p:sp>
        <p:nvSpPr>
          <p:cNvPr id="38" name="Text Placeholder 37">
            <a:extLst>
              <a:ext uri="{FF2B5EF4-FFF2-40B4-BE49-F238E27FC236}">
                <a16:creationId xmlns:a16="http://schemas.microsoft.com/office/drawing/2014/main" id="{60DC295E-6692-0949-3167-A59A8FCD6FA1}"/>
              </a:ext>
            </a:extLst>
          </p:cNvPr>
          <p:cNvSpPr>
            <a:spLocks noGrp="1"/>
          </p:cNvSpPr>
          <p:nvPr>
            <p:ph type="body" sz="quarter" idx="29" hasCustomPrompt="1"/>
          </p:nvPr>
        </p:nvSpPr>
        <p:spPr>
          <a:xfrm>
            <a:off x="6167437" y="2297420"/>
            <a:ext cx="5772267" cy="922337"/>
          </a:xfrm>
        </p:spPr>
        <p:txBody>
          <a:bodyPr anchor="ctr">
            <a:noAutofit/>
          </a:bodyPr>
          <a:lstStyle>
            <a:lvl1pPr algn="r">
              <a:defRPr sz="6600">
                <a:latin typeface="Work Sans Thin" pitchFamily="2" charset="0"/>
              </a:defRPr>
            </a:lvl1pPr>
          </a:lstStyle>
          <a:p>
            <a:pPr lvl="0"/>
            <a:r>
              <a:rPr lang="en-GB"/>
              <a:t>USD123.456</a:t>
            </a:r>
          </a:p>
        </p:txBody>
      </p:sp>
      <p:sp>
        <p:nvSpPr>
          <p:cNvPr id="39" name="Text Placeholder 37">
            <a:extLst>
              <a:ext uri="{FF2B5EF4-FFF2-40B4-BE49-F238E27FC236}">
                <a16:creationId xmlns:a16="http://schemas.microsoft.com/office/drawing/2014/main" id="{A6BF2E46-9DB5-4E89-A299-96CCD8AACA32}"/>
              </a:ext>
            </a:extLst>
          </p:cNvPr>
          <p:cNvSpPr>
            <a:spLocks noGrp="1"/>
          </p:cNvSpPr>
          <p:nvPr>
            <p:ph type="body" sz="quarter" idx="30" hasCustomPrompt="1"/>
          </p:nvPr>
        </p:nvSpPr>
        <p:spPr>
          <a:xfrm>
            <a:off x="6167437" y="3825970"/>
            <a:ext cx="5772267" cy="922337"/>
          </a:xfrm>
        </p:spPr>
        <p:txBody>
          <a:bodyPr anchor="ctr">
            <a:noAutofit/>
          </a:bodyPr>
          <a:lstStyle>
            <a:lvl1pPr algn="r">
              <a:defRPr sz="6600">
                <a:latin typeface="Work Sans Thin" pitchFamily="2" charset="0"/>
              </a:defRPr>
            </a:lvl1pPr>
          </a:lstStyle>
          <a:p>
            <a:pPr lvl="0"/>
            <a:r>
              <a:rPr lang="en-GB"/>
              <a:t>40%</a:t>
            </a:r>
          </a:p>
        </p:txBody>
      </p:sp>
      <p:sp>
        <p:nvSpPr>
          <p:cNvPr id="40" name="Text Placeholder 37">
            <a:extLst>
              <a:ext uri="{FF2B5EF4-FFF2-40B4-BE49-F238E27FC236}">
                <a16:creationId xmlns:a16="http://schemas.microsoft.com/office/drawing/2014/main" id="{12C0AB9B-ED44-9A4C-CA0B-7D1A92E1EE45}"/>
              </a:ext>
            </a:extLst>
          </p:cNvPr>
          <p:cNvSpPr>
            <a:spLocks noGrp="1"/>
          </p:cNvSpPr>
          <p:nvPr>
            <p:ph type="body" sz="quarter" idx="31" hasCustomPrompt="1"/>
          </p:nvPr>
        </p:nvSpPr>
        <p:spPr>
          <a:xfrm>
            <a:off x="6167437" y="5469503"/>
            <a:ext cx="5772267" cy="922337"/>
          </a:xfrm>
        </p:spPr>
        <p:txBody>
          <a:bodyPr anchor="ctr">
            <a:noAutofit/>
          </a:bodyPr>
          <a:lstStyle>
            <a:lvl1pPr algn="r">
              <a:defRPr sz="6600">
                <a:latin typeface="Work Sans Thin" pitchFamily="2" charset="0"/>
              </a:defRPr>
            </a:lvl1pPr>
          </a:lstStyle>
          <a:p>
            <a:pPr lvl="0"/>
            <a:r>
              <a:rPr lang="en-GB"/>
              <a:t>+3.000</a:t>
            </a:r>
          </a:p>
        </p:txBody>
      </p:sp>
      <p:sp>
        <p:nvSpPr>
          <p:cNvPr id="2" name="Text Placeholder 3">
            <a:extLst>
              <a:ext uri="{FF2B5EF4-FFF2-40B4-BE49-F238E27FC236}">
                <a16:creationId xmlns:a16="http://schemas.microsoft.com/office/drawing/2014/main" id="{E02E504C-1900-3A3B-BA8D-5DA3FE9B257E}"/>
              </a:ext>
            </a:extLst>
          </p:cNvPr>
          <p:cNvSpPr>
            <a:spLocks noGrp="1"/>
          </p:cNvSpPr>
          <p:nvPr>
            <p:ph type="body" sz="quarter" idx="32" hasCustomPrompt="1"/>
          </p:nvPr>
        </p:nvSpPr>
        <p:spPr>
          <a:xfrm>
            <a:off x="263526" y="5535383"/>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3" name="Text Placeholder 3">
            <a:extLst>
              <a:ext uri="{FF2B5EF4-FFF2-40B4-BE49-F238E27FC236}">
                <a16:creationId xmlns:a16="http://schemas.microsoft.com/office/drawing/2014/main" id="{8A52FF35-5DBD-CC62-FCC9-EC394B34999A}"/>
              </a:ext>
            </a:extLst>
          </p:cNvPr>
          <p:cNvSpPr>
            <a:spLocks noGrp="1"/>
          </p:cNvSpPr>
          <p:nvPr>
            <p:ph type="body" sz="quarter" idx="33" hasCustomPrompt="1"/>
          </p:nvPr>
        </p:nvSpPr>
        <p:spPr>
          <a:xfrm>
            <a:off x="263526" y="389026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4" name="Text Placeholder 3">
            <a:extLst>
              <a:ext uri="{FF2B5EF4-FFF2-40B4-BE49-F238E27FC236}">
                <a16:creationId xmlns:a16="http://schemas.microsoft.com/office/drawing/2014/main" id="{96DBE236-CA13-9055-7818-865BBFAA32E3}"/>
              </a:ext>
            </a:extLst>
          </p:cNvPr>
          <p:cNvSpPr>
            <a:spLocks noGrp="1"/>
          </p:cNvSpPr>
          <p:nvPr>
            <p:ph type="body" sz="quarter" idx="34" hasCustomPrompt="1"/>
          </p:nvPr>
        </p:nvSpPr>
        <p:spPr>
          <a:xfrm>
            <a:off x="263526" y="236665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Tree>
    <p:extLst>
      <p:ext uri="{BB962C8B-B14F-4D97-AF65-F5344CB8AC3E}">
        <p14:creationId xmlns:p14="http://schemas.microsoft.com/office/powerpoint/2010/main" val="4289303324"/>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 Tag-Big Title-Text-Items-Items Texts">
    <p:spTree>
      <p:nvGrpSpPr>
        <p:cNvPr id="1" name=""/>
        <p:cNvGrpSpPr/>
        <p:nvPr/>
      </p:nvGrpSpPr>
      <p:grpSpPr>
        <a:xfrm>
          <a:off x="0" y="0"/>
          <a:ext cx="0" cy="0"/>
          <a:chOff x="0" y="0"/>
          <a:chExt cx="0" cy="0"/>
        </a:xfrm>
      </p:grpSpPr>
      <p:sp>
        <p:nvSpPr>
          <p:cNvPr id="70" name="Segnaposto titolo 4">
            <a:extLst>
              <a:ext uri="{FF2B5EF4-FFF2-40B4-BE49-F238E27FC236}">
                <a16:creationId xmlns:a16="http://schemas.microsoft.com/office/drawing/2014/main" id="{E63E5D4D-DD79-2CFE-F72B-8CDA30F2C227}"/>
              </a:ext>
            </a:extLst>
          </p:cNvPr>
          <p:cNvSpPr>
            <a:spLocks noGrp="1"/>
          </p:cNvSpPr>
          <p:nvPr>
            <p:ph type="title" hasCustomPrompt="1"/>
          </p:nvPr>
        </p:nvSpPr>
        <p:spPr>
          <a:xfrm>
            <a:off x="263525" y="4499675"/>
            <a:ext cx="6553200" cy="2176430"/>
          </a:xfrm>
          <a:prstGeom prst="rect">
            <a:avLst/>
          </a:prstGeom>
        </p:spPr>
        <p:txBody>
          <a:bodyPr vert="horz" wrap="square" lIns="0" tIns="0" rIns="0" bIns="0" rtlCol="0" anchor="b" anchorCtr="0">
            <a:spAutoFit/>
          </a:bodyPr>
          <a:lstStyle>
            <a:lvl1pPr>
              <a:lnSpc>
                <a:spcPct val="80000"/>
              </a:lnSpc>
              <a:defRPr sz="8800">
                <a:latin typeface="Work Sans Thin" pitchFamily="2" charset="0"/>
              </a:defRPr>
            </a:lvl1pPr>
          </a:lstStyle>
          <a:p>
            <a:r>
              <a:rPr lang="en-US"/>
              <a:t>Title here lorem ipsum</a:t>
            </a:r>
            <a:endParaRPr lang="en-GB"/>
          </a:p>
        </p:txBody>
      </p:sp>
      <p:sp>
        <p:nvSpPr>
          <p:cNvPr id="73" name="Text Placeholder 32">
            <a:extLst>
              <a:ext uri="{FF2B5EF4-FFF2-40B4-BE49-F238E27FC236}">
                <a16:creationId xmlns:a16="http://schemas.microsoft.com/office/drawing/2014/main" id="{936E9F31-CFA3-F4D7-7AEC-78CB9D23E3F4}"/>
              </a:ext>
            </a:extLst>
          </p:cNvPr>
          <p:cNvSpPr>
            <a:spLocks noGrp="1"/>
          </p:cNvSpPr>
          <p:nvPr>
            <p:ph type="body" sz="quarter" idx="24" hasCustomPrompt="1"/>
          </p:nvPr>
        </p:nvSpPr>
        <p:spPr>
          <a:xfrm>
            <a:off x="2640013" y="296863"/>
            <a:ext cx="1873279" cy="244267"/>
          </a:xfrm>
        </p:spPr>
        <p:txBody>
          <a:bodyPr/>
          <a:lstStyle>
            <a:lvl1pPr>
              <a:lnSpc>
                <a:spcPct val="110000"/>
              </a:lnSpc>
              <a:defRPr>
                <a:latin typeface="+mj-lt"/>
              </a:defRPr>
            </a:lvl1pPr>
          </a:lstStyle>
          <a:p>
            <a:pPr lvl="0"/>
            <a:r>
              <a:rPr lang="en-GB"/>
              <a:t>Paragraph Title</a:t>
            </a:r>
          </a:p>
        </p:txBody>
      </p:sp>
      <p:sp>
        <p:nvSpPr>
          <p:cNvPr id="75" name="Text Placeholder 32">
            <a:extLst>
              <a:ext uri="{FF2B5EF4-FFF2-40B4-BE49-F238E27FC236}">
                <a16:creationId xmlns:a16="http://schemas.microsoft.com/office/drawing/2014/main" id="{9C314BCD-0CE6-C143-936A-1D0D92295549}"/>
              </a:ext>
            </a:extLst>
          </p:cNvPr>
          <p:cNvSpPr>
            <a:spLocks noGrp="1"/>
          </p:cNvSpPr>
          <p:nvPr>
            <p:ph type="body" sz="quarter" idx="26" hasCustomPrompt="1"/>
          </p:nvPr>
        </p:nvSpPr>
        <p:spPr>
          <a:xfrm>
            <a:off x="2640013" y="1545560"/>
            <a:ext cx="1873279" cy="244267"/>
          </a:xfrm>
        </p:spPr>
        <p:txBody>
          <a:bodyPr/>
          <a:lstStyle>
            <a:lvl1pPr>
              <a:lnSpc>
                <a:spcPct val="110000"/>
              </a:lnSpc>
              <a:defRPr>
                <a:latin typeface="+mj-lt"/>
              </a:defRPr>
            </a:lvl1pPr>
          </a:lstStyle>
          <a:p>
            <a:pPr lvl="0"/>
            <a:r>
              <a:rPr lang="en-GB"/>
              <a:t>Paragraph Title</a:t>
            </a:r>
          </a:p>
        </p:txBody>
      </p:sp>
      <p:sp>
        <p:nvSpPr>
          <p:cNvPr id="77" name="Text Placeholder 32">
            <a:extLst>
              <a:ext uri="{FF2B5EF4-FFF2-40B4-BE49-F238E27FC236}">
                <a16:creationId xmlns:a16="http://schemas.microsoft.com/office/drawing/2014/main" id="{36532851-9F19-761A-7130-81AD38CA6D2D}"/>
              </a:ext>
            </a:extLst>
          </p:cNvPr>
          <p:cNvSpPr>
            <a:spLocks noGrp="1"/>
          </p:cNvSpPr>
          <p:nvPr>
            <p:ph type="body" sz="quarter" idx="28" hasCustomPrompt="1"/>
          </p:nvPr>
        </p:nvSpPr>
        <p:spPr>
          <a:xfrm>
            <a:off x="5016500" y="296863"/>
            <a:ext cx="1801755" cy="244267"/>
          </a:xfrm>
        </p:spPr>
        <p:txBody>
          <a:bodyPr/>
          <a:lstStyle>
            <a:lvl1pPr>
              <a:lnSpc>
                <a:spcPct val="110000"/>
              </a:lnSpc>
              <a:defRPr>
                <a:latin typeface="+mj-lt"/>
              </a:defRPr>
            </a:lvl1pPr>
          </a:lstStyle>
          <a:p>
            <a:pPr lvl="0"/>
            <a:r>
              <a:rPr lang="en-GB"/>
              <a:t>Paragraph Title</a:t>
            </a:r>
          </a:p>
        </p:txBody>
      </p:sp>
      <p:sp>
        <p:nvSpPr>
          <p:cNvPr id="79" name="Text Placeholder 32">
            <a:extLst>
              <a:ext uri="{FF2B5EF4-FFF2-40B4-BE49-F238E27FC236}">
                <a16:creationId xmlns:a16="http://schemas.microsoft.com/office/drawing/2014/main" id="{7B8DFB1A-84BA-BE52-B9B8-0A3845BD1994}"/>
              </a:ext>
            </a:extLst>
          </p:cNvPr>
          <p:cNvSpPr>
            <a:spLocks noGrp="1"/>
          </p:cNvSpPr>
          <p:nvPr>
            <p:ph type="body" sz="quarter" idx="30" hasCustomPrompt="1"/>
          </p:nvPr>
        </p:nvSpPr>
        <p:spPr>
          <a:xfrm>
            <a:off x="5016500" y="1545560"/>
            <a:ext cx="1801755" cy="244267"/>
          </a:xfrm>
        </p:spPr>
        <p:txBody>
          <a:bodyPr/>
          <a:lstStyle>
            <a:lvl1pPr>
              <a:lnSpc>
                <a:spcPct val="110000"/>
              </a:lnSpc>
              <a:defRPr>
                <a:latin typeface="+mj-lt"/>
              </a:defRPr>
            </a:lvl1pPr>
          </a:lstStyle>
          <a:p>
            <a:pPr lvl="0"/>
            <a:r>
              <a:rPr lang="en-GB"/>
              <a:t>Paragraph Title</a:t>
            </a:r>
          </a:p>
        </p:txBody>
      </p:sp>
      <p:sp>
        <p:nvSpPr>
          <p:cNvPr id="81" name="Text Placeholder 32">
            <a:extLst>
              <a:ext uri="{FF2B5EF4-FFF2-40B4-BE49-F238E27FC236}">
                <a16:creationId xmlns:a16="http://schemas.microsoft.com/office/drawing/2014/main" id="{44D76F70-55D1-F3CB-AA80-F7482ED7B5B7}"/>
              </a:ext>
            </a:extLst>
          </p:cNvPr>
          <p:cNvSpPr>
            <a:spLocks noGrp="1"/>
          </p:cNvSpPr>
          <p:nvPr>
            <p:ph type="body" sz="quarter" idx="32" hasCustomPrompt="1"/>
          </p:nvPr>
        </p:nvSpPr>
        <p:spPr>
          <a:xfrm>
            <a:off x="7319963" y="296863"/>
            <a:ext cx="1873278" cy="244267"/>
          </a:xfrm>
        </p:spPr>
        <p:txBody>
          <a:bodyPr/>
          <a:lstStyle>
            <a:lvl1pPr>
              <a:lnSpc>
                <a:spcPct val="110000"/>
              </a:lnSpc>
              <a:defRPr>
                <a:latin typeface="+mj-lt"/>
              </a:defRPr>
            </a:lvl1pPr>
          </a:lstStyle>
          <a:p>
            <a:pPr lvl="0"/>
            <a:r>
              <a:rPr lang="en-GB"/>
              <a:t>Paragraph Title</a:t>
            </a:r>
          </a:p>
        </p:txBody>
      </p:sp>
      <p:sp>
        <p:nvSpPr>
          <p:cNvPr id="83" name="Text Placeholder 32">
            <a:extLst>
              <a:ext uri="{FF2B5EF4-FFF2-40B4-BE49-F238E27FC236}">
                <a16:creationId xmlns:a16="http://schemas.microsoft.com/office/drawing/2014/main" id="{A25EDDE2-8B26-523A-BE2B-FFA3D0F1BF00}"/>
              </a:ext>
            </a:extLst>
          </p:cNvPr>
          <p:cNvSpPr>
            <a:spLocks noGrp="1"/>
          </p:cNvSpPr>
          <p:nvPr>
            <p:ph type="body" sz="quarter" idx="34" hasCustomPrompt="1"/>
          </p:nvPr>
        </p:nvSpPr>
        <p:spPr>
          <a:xfrm>
            <a:off x="7319963" y="1545560"/>
            <a:ext cx="1873278" cy="244267"/>
          </a:xfrm>
        </p:spPr>
        <p:txBody>
          <a:bodyPr/>
          <a:lstStyle>
            <a:lvl1pPr>
              <a:lnSpc>
                <a:spcPct val="110000"/>
              </a:lnSpc>
              <a:defRPr>
                <a:latin typeface="+mj-lt"/>
              </a:defRPr>
            </a:lvl1pPr>
          </a:lstStyle>
          <a:p>
            <a:pPr lvl="0"/>
            <a:r>
              <a:rPr lang="en-GB"/>
              <a:t>Paragraph Title</a:t>
            </a:r>
          </a:p>
        </p:txBody>
      </p:sp>
      <p:sp>
        <p:nvSpPr>
          <p:cNvPr id="85" name="Text Placeholder 32">
            <a:extLst>
              <a:ext uri="{FF2B5EF4-FFF2-40B4-BE49-F238E27FC236}">
                <a16:creationId xmlns:a16="http://schemas.microsoft.com/office/drawing/2014/main" id="{0B13D9F1-22A9-E6DF-30BD-7982348D4A59}"/>
              </a:ext>
            </a:extLst>
          </p:cNvPr>
          <p:cNvSpPr>
            <a:spLocks noGrp="1"/>
          </p:cNvSpPr>
          <p:nvPr>
            <p:ph type="body" sz="quarter" idx="36" hasCustomPrompt="1"/>
          </p:nvPr>
        </p:nvSpPr>
        <p:spPr>
          <a:xfrm>
            <a:off x="9696450" y="296863"/>
            <a:ext cx="1873278" cy="244267"/>
          </a:xfrm>
        </p:spPr>
        <p:txBody>
          <a:bodyPr/>
          <a:lstStyle>
            <a:lvl1pPr>
              <a:lnSpc>
                <a:spcPct val="110000"/>
              </a:lnSpc>
              <a:defRPr>
                <a:latin typeface="+mj-lt"/>
              </a:defRPr>
            </a:lvl1pPr>
          </a:lstStyle>
          <a:p>
            <a:pPr lvl="0"/>
            <a:r>
              <a:rPr lang="en-GB"/>
              <a:t>Paragraph Title</a:t>
            </a:r>
          </a:p>
        </p:txBody>
      </p:sp>
      <p:sp>
        <p:nvSpPr>
          <p:cNvPr id="87" name="Text Placeholder 32">
            <a:extLst>
              <a:ext uri="{FF2B5EF4-FFF2-40B4-BE49-F238E27FC236}">
                <a16:creationId xmlns:a16="http://schemas.microsoft.com/office/drawing/2014/main" id="{2B2742CB-FF84-2AB8-D550-157AEE9A819A}"/>
              </a:ext>
            </a:extLst>
          </p:cNvPr>
          <p:cNvSpPr>
            <a:spLocks noGrp="1"/>
          </p:cNvSpPr>
          <p:nvPr>
            <p:ph type="body" sz="quarter" idx="38" hasCustomPrompt="1"/>
          </p:nvPr>
        </p:nvSpPr>
        <p:spPr>
          <a:xfrm>
            <a:off x="9696450" y="1545560"/>
            <a:ext cx="1873278" cy="244267"/>
          </a:xfrm>
        </p:spPr>
        <p:txBody>
          <a:bodyPr/>
          <a:lstStyle>
            <a:lvl1pPr>
              <a:lnSpc>
                <a:spcPct val="110000"/>
              </a:lnSpc>
              <a:defRPr>
                <a:latin typeface="+mj-lt"/>
              </a:defRPr>
            </a:lvl1pPr>
          </a:lstStyle>
          <a:p>
            <a:pPr lvl="0"/>
            <a:r>
              <a:rPr lang="en-GB"/>
              <a:t>Paragraph Title</a:t>
            </a:r>
          </a:p>
        </p:txBody>
      </p:sp>
      <p:sp>
        <p:nvSpPr>
          <p:cNvPr id="89" name="Text Placeholder 88">
            <a:extLst>
              <a:ext uri="{FF2B5EF4-FFF2-40B4-BE49-F238E27FC236}">
                <a16:creationId xmlns:a16="http://schemas.microsoft.com/office/drawing/2014/main" id="{79AD2185-9CB5-7F9D-291D-1486165B361B}"/>
              </a:ext>
            </a:extLst>
          </p:cNvPr>
          <p:cNvSpPr>
            <a:spLocks noGrp="1"/>
          </p:cNvSpPr>
          <p:nvPr>
            <p:ph type="body" sz="quarter" idx="39" hasCustomPrompt="1"/>
          </p:nvPr>
        </p:nvSpPr>
        <p:spPr>
          <a:xfrm>
            <a:off x="2639380"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0" name="Text Placeholder 88">
            <a:extLst>
              <a:ext uri="{FF2B5EF4-FFF2-40B4-BE49-F238E27FC236}">
                <a16:creationId xmlns:a16="http://schemas.microsoft.com/office/drawing/2014/main" id="{62E4FE51-94A3-1D8E-D194-A41C59DE22CC}"/>
              </a:ext>
            </a:extLst>
          </p:cNvPr>
          <p:cNvSpPr>
            <a:spLocks noGrp="1"/>
          </p:cNvSpPr>
          <p:nvPr>
            <p:ph type="body" sz="quarter" idx="40" hasCustomPrompt="1"/>
          </p:nvPr>
        </p:nvSpPr>
        <p:spPr>
          <a:xfrm>
            <a:off x="2639380"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3" name="Text Placeholder 88">
            <a:extLst>
              <a:ext uri="{FF2B5EF4-FFF2-40B4-BE49-F238E27FC236}">
                <a16:creationId xmlns:a16="http://schemas.microsoft.com/office/drawing/2014/main" id="{4ADAF27D-72DF-9019-8CAA-F515679B0174}"/>
              </a:ext>
            </a:extLst>
          </p:cNvPr>
          <p:cNvSpPr>
            <a:spLocks noGrp="1"/>
          </p:cNvSpPr>
          <p:nvPr>
            <p:ph type="body" sz="quarter" idx="41" hasCustomPrompt="1"/>
          </p:nvPr>
        </p:nvSpPr>
        <p:spPr>
          <a:xfrm>
            <a:off x="5013384" y="565313"/>
            <a:ext cx="1803341"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4" name="Text Placeholder 88">
            <a:extLst>
              <a:ext uri="{FF2B5EF4-FFF2-40B4-BE49-F238E27FC236}">
                <a16:creationId xmlns:a16="http://schemas.microsoft.com/office/drawing/2014/main" id="{C3C5A010-B702-8075-7240-6290DDE73037}"/>
              </a:ext>
            </a:extLst>
          </p:cNvPr>
          <p:cNvSpPr>
            <a:spLocks noGrp="1"/>
          </p:cNvSpPr>
          <p:nvPr>
            <p:ph type="body" sz="quarter" idx="42" hasCustomPrompt="1"/>
          </p:nvPr>
        </p:nvSpPr>
        <p:spPr>
          <a:xfrm>
            <a:off x="5013384" y="1803329"/>
            <a:ext cx="1803341"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5" name="Text Placeholder 88">
            <a:extLst>
              <a:ext uri="{FF2B5EF4-FFF2-40B4-BE49-F238E27FC236}">
                <a16:creationId xmlns:a16="http://schemas.microsoft.com/office/drawing/2014/main" id="{32F52439-8B94-1641-04A6-64DC82EFBBBB}"/>
              </a:ext>
            </a:extLst>
          </p:cNvPr>
          <p:cNvSpPr>
            <a:spLocks noGrp="1"/>
          </p:cNvSpPr>
          <p:nvPr>
            <p:ph type="body" sz="quarter" idx="43" hasCustomPrompt="1"/>
          </p:nvPr>
        </p:nvSpPr>
        <p:spPr>
          <a:xfrm>
            <a:off x="7320945"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6" name="Text Placeholder 88">
            <a:extLst>
              <a:ext uri="{FF2B5EF4-FFF2-40B4-BE49-F238E27FC236}">
                <a16:creationId xmlns:a16="http://schemas.microsoft.com/office/drawing/2014/main" id="{0E40A89C-69EB-DB53-000F-CD937A451174}"/>
              </a:ext>
            </a:extLst>
          </p:cNvPr>
          <p:cNvSpPr>
            <a:spLocks noGrp="1"/>
          </p:cNvSpPr>
          <p:nvPr>
            <p:ph type="body" sz="quarter" idx="44" hasCustomPrompt="1"/>
          </p:nvPr>
        </p:nvSpPr>
        <p:spPr>
          <a:xfrm>
            <a:off x="7320945"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7" name="Text Placeholder 88">
            <a:extLst>
              <a:ext uri="{FF2B5EF4-FFF2-40B4-BE49-F238E27FC236}">
                <a16:creationId xmlns:a16="http://schemas.microsoft.com/office/drawing/2014/main" id="{5BDD9277-72E9-EF6C-FC89-00859B14D018}"/>
              </a:ext>
            </a:extLst>
          </p:cNvPr>
          <p:cNvSpPr>
            <a:spLocks noGrp="1"/>
          </p:cNvSpPr>
          <p:nvPr>
            <p:ph type="body" sz="quarter" idx="45" hasCustomPrompt="1"/>
          </p:nvPr>
        </p:nvSpPr>
        <p:spPr>
          <a:xfrm>
            <a:off x="9697432"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8" name="Text Placeholder 88">
            <a:extLst>
              <a:ext uri="{FF2B5EF4-FFF2-40B4-BE49-F238E27FC236}">
                <a16:creationId xmlns:a16="http://schemas.microsoft.com/office/drawing/2014/main" id="{F3186F1D-08C1-0E45-D0A1-90F9CDC8842E}"/>
              </a:ext>
            </a:extLst>
          </p:cNvPr>
          <p:cNvSpPr>
            <a:spLocks noGrp="1"/>
          </p:cNvSpPr>
          <p:nvPr>
            <p:ph type="body" sz="quarter" idx="46" hasCustomPrompt="1"/>
          </p:nvPr>
        </p:nvSpPr>
        <p:spPr>
          <a:xfrm>
            <a:off x="9697432"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3" name="Text Placeholder 3">
            <a:extLst>
              <a:ext uri="{FF2B5EF4-FFF2-40B4-BE49-F238E27FC236}">
                <a16:creationId xmlns:a16="http://schemas.microsoft.com/office/drawing/2014/main" id="{15F4CF99-4C7A-6428-3323-5DC58D22FDC4}"/>
              </a:ext>
            </a:extLst>
          </p:cNvPr>
          <p:cNvSpPr>
            <a:spLocks noGrp="1"/>
          </p:cNvSpPr>
          <p:nvPr>
            <p:ph type="body" sz="quarter" idx="29" hasCustomPrompt="1"/>
          </p:nvPr>
        </p:nvSpPr>
        <p:spPr>
          <a:xfrm>
            <a:off x="7319963" y="4533900"/>
            <a:ext cx="4249765" cy="1841680"/>
          </a:xfrm>
        </p:spPr>
        <p:txBody>
          <a:bodyPr numCol="2" spcCol="540000"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
        <p:nvSpPr>
          <p:cNvPr id="4" name="Text Placeholder 15">
            <a:extLst>
              <a:ext uri="{FF2B5EF4-FFF2-40B4-BE49-F238E27FC236}">
                <a16:creationId xmlns:a16="http://schemas.microsoft.com/office/drawing/2014/main" id="{79AE1268-F505-BAAB-8556-96A2D1370BC8}"/>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Tree>
    <p:extLst>
      <p:ext uri="{BB962C8B-B14F-4D97-AF65-F5344CB8AC3E}">
        <p14:creationId xmlns:p14="http://schemas.microsoft.com/office/powerpoint/2010/main" val="4262542904"/>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 Title-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296863"/>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2" name="Text Placeholder 3">
            <a:extLst>
              <a:ext uri="{FF2B5EF4-FFF2-40B4-BE49-F238E27FC236}">
                <a16:creationId xmlns:a16="http://schemas.microsoft.com/office/drawing/2014/main" id="{B99297E5-FACC-0504-5EF4-AD3E217D0CBD}"/>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p:txBody>
      </p:sp>
      <p:pic>
        <p:nvPicPr>
          <p:cNvPr id="5" name="Graphic 4">
            <a:extLst>
              <a:ext uri="{FF2B5EF4-FFF2-40B4-BE49-F238E27FC236}">
                <a16:creationId xmlns:a16="http://schemas.microsoft.com/office/drawing/2014/main" id="{E452D34C-1B8B-18BA-9369-2BE19DF5F97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8" y="1"/>
            <a:ext cx="1325232" cy="1325232"/>
          </a:xfrm>
          <a:prstGeom prst="rect">
            <a:avLst/>
          </a:prstGeom>
        </p:spPr>
      </p:pic>
    </p:spTree>
    <p:extLst>
      <p:ext uri="{BB962C8B-B14F-4D97-AF65-F5344CB8AC3E}">
        <p14:creationId xmlns:p14="http://schemas.microsoft.com/office/powerpoint/2010/main" val="2385605837"/>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91">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 Tag-Title-Tex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B99297E5-FACC-0504-5EF4-AD3E217D0CBD}"/>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p:txBody>
      </p:sp>
      <p:pic>
        <p:nvPicPr>
          <p:cNvPr id="3" name="Graphic 2">
            <a:extLst>
              <a:ext uri="{FF2B5EF4-FFF2-40B4-BE49-F238E27FC236}">
                <a16:creationId xmlns:a16="http://schemas.microsoft.com/office/drawing/2014/main" id="{6D93B408-3F8B-83EB-6B95-2244BF66715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9" y="0"/>
            <a:ext cx="1325232" cy="1325232"/>
          </a:xfrm>
          <a:prstGeom prst="rect">
            <a:avLst/>
          </a:prstGeom>
        </p:spPr>
      </p:pic>
      <p:sp>
        <p:nvSpPr>
          <p:cNvPr id="4" name="Segnaposto titolo 4">
            <a:extLst>
              <a:ext uri="{FF2B5EF4-FFF2-40B4-BE49-F238E27FC236}">
                <a16:creationId xmlns:a16="http://schemas.microsoft.com/office/drawing/2014/main" id="{301351FD-DA2E-C0BB-3094-29C8E11D9D21}"/>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solidFill>
                  <a:srgbClr val="0C2340"/>
                </a:solidFill>
              </a:defRPr>
            </a:lvl1pPr>
          </a:lstStyle>
          <a:p>
            <a:r>
              <a:rPr lang="en-US"/>
              <a:t>Title here lorem ipsum</a:t>
            </a:r>
            <a:endParaRPr lang="en-GB"/>
          </a:p>
        </p:txBody>
      </p:sp>
      <p:sp>
        <p:nvSpPr>
          <p:cNvPr id="6" name="Text Placeholder 15">
            <a:extLst>
              <a:ext uri="{FF2B5EF4-FFF2-40B4-BE49-F238E27FC236}">
                <a16:creationId xmlns:a16="http://schemas.microsoft.com/office/drawing/2014/main" id="{1DB9E8BE-58D0-5311-D72A-FB5F96DADA30}"/>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dirty="0"/>
              <a:t>TAG HERE</a:t>
            </a:r>
          </a:p>
        </p:txBody>
      </p:sp>
    </p:spTree>
    <p:extLst>
      <p:ext uri="{BB962C8B-B14F-4D97-AF65-F5344CB8AC3E}">
        <p14:creationId xmlns:p14="http://schemas.microsoft.com/office/powerpoint/2010/main" val="2982860227"/>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91" userDrawn="1">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 Tag-Title-3 column 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16" name="Text Placeholder 15">
            <a:extLst>
              <a:ext uri="{FF2B5EF4-FFF2-40B4-BE49-F238E27FC236}">
                <a16:creationId xmlns:a16="http://schemas.microsoft.com/office/drawing/2014/main" id="{F4691B5D-CA76-8011-CF36-7A8C38195E30}"/>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sp>
        <p:nvSpPr>
          <p:cNvPr id="2" name="Text Placeholder 3">
            <a:extLst>
              <a:ext uri="{FF2B5EF4-FFF2-40B4-BE49-F238E27FC236}">
                <a16:creationId xmlns:a16="http://schemas.microsoft.com/office/drawing/2014/main" id="{955A4239-D776-C202-6CCA-CA92B51DF34F}"/>
              </a:ext>
            </a:extLst>
          </p:cNvPr>
          <p:cNvSpPr>
            <a:spLocks noGrp="1"/>
          </p:cNvSpPr>
          <p:nvPr>
            <p:ph type="body" sz="quarter" idx="11" hasCustomPrompt="1"/>
          </p:nvPr>
        </p:nvSpPr>
        <p:spPr>
          <a:xfrm>
            <a:off x="3251201" y="3600450"/>
            <a:ext cx="8316912" cy="2781300"/>
          </a:xfrm>
        </p:spPr>
        <p:txBody>
          <a:bodyPr numCol="3" spcCol="540000"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pic>
        <p:nvPicPr>
          <p:cNvPr id="4" name="Graphic 3">
            <a:extLst>
              <a:ext uri="{FF2B5EF4-FFF2-40B4-BE49-F238E27FC236}">
                <a16:creationId xmlns:a16="http://schemas.microsoft.com/office/drawing/2014/main" id="{2D87006D-466E-0B7E-4F5A-68EA453A6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4823" y="-973"/>
            <a:ext cx="1326205" cy="1326205"/>
          </a:xfrm>
          <a:prstGeom prst="rect">
            <a:avLst/>
          </a:prstGeom>
        </p:spPr>
      </p:pic>
    </p:spTree>
    <p:extLst>
      <p:ext uri="{BB962C8B-B14F-4D97-AF65-F5344CB8AC3E}">
        <p14:creationId xmlns:p14="http://schemas.microsoft.com/office/powerpoint/2010/main" val="2058535220"/>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 Section number-Tag-Title-Text-Image">
    <p:spTree>
      <p:nvGrpSpPr>
        <p:cNvPr id="1" name=""/>
        <p:cNvGrpSpPr/>
        <p:nvPr/>
      </p:nvGrpSpPr>
      <p:grpSpPr>
        <a:xfrm>
          <a:off x="0" y="0"/>
          <a:ext cx="0" cy="0"/>
          <a:chOff x="0" y="0"/>
          <a:chExt cx="0" cy="0"/>
        </a:xfrm>
      </p:grpSpPr>
      <p:pic>
        <p:nvPicPr>
          <p:cNvPr id="15" name="Imagem 5">
            <a:extLst>
              <a:ext uri="{FF2B5EF4-FFF2-40B4-BE49-F238E27FC236}">
                <a16:creationId xmlns:a16="http://schemas.microsoft.com/office/drawing/2014/main" id="{0444F1C3-08BB-FA38-C9E8-12ABBAFEEEEA}"/>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5000"/>
                    </a14:imgEffect>
                  </a14:imgLayer>
                </a14:imgProps>
              </a:ext>
              <a:ext uri="{28A0092B-C50C-407E-A947-70E740481C1C}">
                <a14:useLocalDpi xmlns:a14="http://schemas.microsoft.com/office/drawing/2010/main"/>
              </a:ext>
            </a:extLst>
          </a:blip>
          <a:srcRect t="4329" b="6943"/>
          <a:stretch/>
        </p:blipFill>
        <p:spPr>
          <a:xfrm>
            <a:off x="4224339" y="296863"/>
            <a:ext cx="7967662" cy="6084888"/>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24" name="Segnaposto titolo 4">
            <a:extLst>
              <a:ext uri="{FF2B5EF4-FFF2-40B4-BE49-F238E27FC236}">
                <a16:creationId xmlns:a16="http://schemas.microsoft.com/office/drawing/2014/main" id="{75FD8E71-5E64-EA0D-913F-05E95177CEF8}"/>
              </a:ext>
            </a:extLst>
          </p:cNvPr>
          <p:cNvSpPr>
            <a:spLocks noGrp="1"/>
          </p:cNvSpPr>
          <p:nvPr>
            <p:ph type="title"/>
          </p:nvPr>
        </p:nvSpPr>
        <p:spPr>
          <a:xfrm>
            <a:off x="263525" y="1108032"/>
            <a:ext cx="2916555"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26" name="Text Placeholder 15">
            <a:extLst>
              <a:ext uri="{FF2B5EF4-FFF2-40B4-BE49-F238E27FC236}">
                <a16:creationId xmlns:a16="http://schemas.microsoft.com/office/drawing/2014/main" id="{3D212024-E1C2-DE6F-98A8-54A849DC993A}"/>
              </a:ext>
            </a:extLst>
          </p:cNvPr>
          <p:cNvSpPr>
            <a:spLocks noGrp="1"/>
          </p:cNvSpPr>
          <p:nvPr>
            <p:ph type="body" sz="quarter" idx="10" hasCustomPrompt="1"/>
          </p:nvPr>
        </p:nvSpPr>
        <p:spPr>
          <a:xfrm>
            <a:off x="263526" y="643378"/>
            <a:ext cx="2484438" cy="175577"/>
          </a:xfrm>
        </p:spPr>
        <p:txBody>
          <a:bodyPr/>
          <a:lstStyle>
            <a:lvl1pPr>
              <a:defRPr>
                <a:solidFill>
                  <a:srgbClr val="0C2340"/>
                </a:solidFill>
                <a:latin typeface="+mj-lt"/>
              </a:defRPr>
            </a:lvl1pPr>
          </a:lstStyle>
          <a:p>
            <a:pPr lvl="0"/>
            <a:r>
              <a:rPr lang="en-GB"/>
              <a:t>TAG HERE</a:t>
            </a:r>
          </a:p>
        </p:txBody>
      </p:sp>
      <p:sp>
        <p:nvSpPr>
          <p:cNvPr id="27" name="Text Placeholder 15">
            <a:extLst>
              <a:ext uri="{FF2B5EF4-FFF2-40B4-BE49-F238E27FC236}">
                <a16:creationId xmlns:a16="http://schemas.microsoft.com/office/drawing/2014/main" id="{F2A9BAEA-5F4D-2E67-9F69-A5B9CAE968CC}"/>
              </a:ext>
            </a:extLst>
          </p:cNvPr>
          <p:cNvSpPr>
            <a:spLocks noGrp="1"/>
          </p:cNvSpPr>
          <p:nvPr>
            <p:ph type="body" sz="quarter" idx="11" hasCustomPrompt="1"/>
          </p:nvPr>
        </p:nvSpPr>
        <p:spPr>
          <a:xfrm>
            <a:off x="257430" y="221014"/>
            <a:ext cx="2484438" cy="422364"/>
          </a:xfrm>
        </p:spPr>
        <p:txBody>
          <a:bodyPr>
            <a:noAutofit/>
          </a:bodyPr>
          <a:lstStyle>
            <a:lvl1pPr>
              <a:defRPr sz="2800">
                <a:solidFill>
                  <a:srgbClr val="0C2340"/>
                </a:solidFill>
                <a:latin typeface="Work Sans Light" pitchFamily="2" charset="0"/>
              </a:defRPr>
            </a:lvl1pPr>
          </a:lstStyle>
          <a:p>
            <a:pPr lvl="0"/>
            <a:r>
              <a:rPr lang="en-GB"/>
              <a:t>01</a:t>
            </a:r>
          </a:p>
        </p:txBody>
      </p:sp>
      <p:sp>
        <p:nvSpPr>
          <p:cNvPr id="28" name="Picture Placeholder 20">
            <a:extLst>
              <a:ext uri="{FF2B5EF4-FFF2-40B4-BE49-F238E27FC236}">
                <a16:creationId xmlns:a16="http://schemas.microsoft.com/office/drawing/2014/main" id="{2D3F9975-D4D4-D156-85AE-C57B79C66310}"/>
              </a:ext>
            </a:extLst>
          </p:cNvPr>
          <p:cNvSpPr>
            <a:spLocks noGrp="1"/>
          </p:cNvSpPr>
          <p:nvPr>
            <p:ph type="pic" sz="quarter" idx="14" hasCustomPrompt="1"/>
          </p:nvPr>
        </p:nvSpPr>
        <p:spPr>
          <a:xfrm>
            <a:off x="4227334" y="286702"/>
            <a:ext cx="7964666" cy="6084887"/>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24FC7AB7-6D95-E76B-3261-9463A7843C4A}"/>
              </a:ext>
            </a:extLst>
          </p:cNvPr>
          <p:cNvSpPr>
            <a:spLocks noGrp="1"/>
          </p:cNvSpPr>
          <p:nvPr>
            <p:ph type="body" sz="quarter" idx="15" hasCustomPrompt="1"/>
          </p:nvPr>
        </p:nvSpPr>
        <p:spPr>
          <a:xfrm>
            <a:off x="263525" y="3225302"/>
            <a:ext cx="2916555" cy="3156448"/>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4024369446"/>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20" userDrawn="1">
          <p15:clr>
            <a:srgbClr val="FBAE40"/>
          </p15:clr>
        </p15:guide>
        <p15:guide id="10" pos="4793">
          <p15:clr>
            <a:srgbClr val="FBAE40"/>
          </p15:clr>
        </p15:guide>
        <p15:guide id="11" pos="728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 Section number-Tag-Big Title-Text-Image">
    <p:spTree>
      <p:nvGrpSpPr>
        <p:cNvPr id="1" name=""/>
        <p:cNvGrpSpPr/>
        <p:nvPr/>
      </p:nvGrpSpPr>
      <p:grpSpPr>
        <a:xfrm>
          <a:off x="0" y="0"/>
          <a:ext cx="0" cy="0"/>
          <a:chOff x="0" y="0"/>
          <a:chExt cx="0" cy="0"/>
        </a:xfrm>
      </p:grpSpPr>
      <p:pic>
        <p:nvPicPr>
          <p:cNvPr id="4" name="Imagem 5">
            <a:extLst>
              <a:ext uri="{FF2B5EF4-FFF2-40B4-BE49-F238E27FC236}">
                <a16:creationId xmlns:a16="http://schemas.microsoft.com/office/drawing/2014/main" id="{E1AE2288-7A93-31F4-727C-1C3577B423A2}"/>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a:ext>
            </a:extLst>
          </a:blip>
          <a:srcRect b="9183"/>
          <a:stretch/>
        </p:blipFill>
        <p:spPr>
          <a:xfrm>
            <a:off x="6167437" y="1672477"/>
            <a:ext cx="6024563" cy="4709274"/>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13" name="Segnaposto titolo 4">
            <a:extLst>
              <a:ext uri="{FF2B5EF4-FFF2-40B4-BE49-F238E27FC236}">
                <a16:creationId xmlns:a16="http://schemas.microsoft.com/office/drawing/2014/main" id="{29D9F020-12C3-E73D-AAD0-090B6FA56C6A}"/>
              </a:ext>
            </a:extLst>
          </p:cNvPr>
          <p:cNvSpPr>
            <a:spLocks noGrp="1"/>
          </p:cNvSpPr>
          <p:nvPr>
            <p:ph type="title"/>
          </p:nvPr>
        </p:nvSpPr>
        <p:spPr>
          <a:xfrm>
            <a:off x="263525" y="1816741"/>
            <a:ext cx="6889115" cy="2176430"/>
          </a:xfrm>
          <a:prstGeom prst="rect">
            <a:avLst/>
          </a:prstGeom>
        </p:spPr>
        <p:txBody>
          <a:bodyPr vert="horz" wrap="square" lIns="0" tIns="0" rIns="0" bIns="0" rtlCol="0" anchor="t" anchorCtr="0">
            <a:spAutoFit/>
          </a:bodyPr>
          <a:lstStyle>
            <a:lvl1pPr>
              <a:lnSpc>
                <a:spcPct val="80000"/>
              </a:lnSpc>
              <a:defRPr sz="8800">
                <a:solidFill>
                  <a:srgbClr val="DA291C"/>
                </a:solidFill>
                <a:latin typeface="Work Sans Thin" pitchFamily="2" charset="0"/>
              </a:defRPr>
            </a:lvl1pPr>
          </a:lstStyle>
          <a:p>
            <a:r>
              <a:rPr lang="en-US"/>
              <a:t>Title here lorem ipsum</a:t>
            </a:r>
            <a:endParaRPr lang="en-GB"/>
          </a:p>
        </p:txBody>
      </p:sp>
      <p:sp>
        <p:nvSpPr>
          <p:cNvPr id="15" name="Text Placeholder 15">
            <a:extLst>
              <a:ext uri="{FF2B5EF4-FFF2-40B4-BE49-F238E27FC236}">
                <a16:creationId xmlns:a16="http://schemas.microsoft.com/office/drawing/2014/main" id="{696B5783-F4EA-0991-CE87-AB5045AB9514}"/>
              </a:ext>
            </a:extLst>
          </p:cNvPr>
          <p:cNvSpPr>
            <a:spLocks noGrp="1"/>
          </p:cNvSpPr>
          <p:nvPr>
            <p:ph type="body" sz="quarter" idx="10" hasCustomPrompt="1"/>
          </p:nvPr>
        </p:nvSpPr>
        <p:spPr>
          <a:xfrm>
            <a:off x="263526" y="643378"/>
            <a:ext cx="2484438" cy="175577"/>
          </a:xfrm>
        </p:spPr>
        <p:txBody>
          <a:bodyPr/>
          <a:lstStyle>
            <a:lvl1pPr>
              <a:defRPr>
                <a:solidFill>
                  <a:srgbClr val="0C2340"/>
                </a:solidFill>
                <a:latin typeface="+mj-lt"/>
              </a:defRPr>
            </a:lvl1pPr>
          </a:lstStyle>
          <a:p>
            <a:pPr lvl="0"/>
            <a:r>
              <a:rPr lang="en-GB"/>
              <a:t>TAG HERE</a:t>
            </a:r>
          </a:p>
        </p:txBody>
      </p:sp>
      <p:sp>
        <p:nvSpPr>
          <p:cNvPr id="16" name="Text Placeholder 15">
            <a:extLst>
              <a:ext uri="{FF2B5EF4-FFF2-40B4-BE49-F238E27FC236}">
                <a16:creationId xmlns:a16="http://schemas.microsoft.com/office/drawing/2014/main" id="{CD667B30-1860-A37F-E3B4-A4AF0665BE7C}"/>
              </a:ext>
            </a:extLst>
          </p:cNvPr>
          <p:cNvSpPr>
            <a:spLocks noGrp="1"/>
          </p:cNvSpPr>
          <p:nvPr>
            <p:ph type="body" sz="quarter" idx="11" hasCustomPrompt="1"/>
          </p:nvPr>
        </p:nvSpPr>
        <p:spPr>
          <a:xfrm>
            <a:off x="257430" y="221014"/>
            <a:ext cx="2484438" cy="422364"/>
          </a:xfrm>
        </p:spPr>
        <p:txBody>
          <a:bodyPr>
            <a:noAutofit/>
          </a:bodyPr>
          <a:lstStyle>
            <a:lvl1pPr>
              <a:defRPr sz="2800">
                <a:solidFill>
                  <a:srgbClr val="0C2340"/>
                </a:solidFill>
                <a:latin typeface="Work Sans Light" pitchFamily="2" charset="0"/>
              </a:defRPr>
            </a:lvl1pPr>
          </a:lstStyle>
          <a:p>
            <a:pPr lvl="0"/>
            <a:r>
              <a:rPr lang="en-GB"/>
              <a:t>01</a:t>
            </a:r>
          </a:p>
        </p:txBody>
      </p:sp>
      <p:sp>
        <p:nvSpPr>
          <p:cNvPr id="17" name="Picture Placeholder 20">
            <a:extLst>
              <a:ext uri="{FF2B5EF4-FFF2-40B4-BE49-F238E27FC236}">
                <a16:creationId xmlns:a16="http://schemas.microsoft.com/office/drawing/2014/main" id="{237A83E7-1609-6E24-85C8-F1717A256B5F}"/>
              </a:ext>
            </a:extLst>
          </p:cNvPr>
          <p:cNvSpPr>
            <a:spLocks noGrp="1"/>
          </p:cNvSpPr>
          <p:nvPr>
            <p:ph type="pic" sz="quarter" idx="14" hasCustomPrompt="1"/>
          </p:nvPr>
        </p:nvSpPr>
        <p:spPr>
          <a:xfrm>
            <a:off x="6164442" y="1662316"/>
            <a:ext cx="6027557" cy="4709274"/>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402059D5-2CE1-51EC-4F2D-A5203B279D2E}"/>
              </a:ext>
            </a:extLst>
          </p:cNvPr>
          <p:cNvSpPr>
            <a:spLocks noGrp="1"/>
          </p:cNvSpPr>
          <p:nvPr>
            <p:ph type="body" sz="quarter" idx="15" hasCustomPrompt="1"/>
          </p:nvPr>
        </p:nvSpPr>
        <p:spPr>
          <a:xfrm>
            <a:off x="274818" y="4205318"/>
            <a:ext cx="3444696" cy="2176431"/>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3118132946"/>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Date-Pattern">
    <p:bg>
      <p:bgPr>
        <a:solidFill>
          <a:srgbClr val="0C2340"/>
        </a:solidFill>
        <a:effectLst/>
      </p:bgPr>
    </p:bg>
    <p:spTree>
      <p:nvGrpSpPr>
        <p:cNvPr id="1" name=""/>
        <p:cNvGrpSpPr/>
        <p:nvPr/>
      </p:nvGrpSpPr>
      <p:grpSpPr>
        <a:xfrm>
          <a:off x="0" y="0"/>
          <a:ext cx="0" cy="0"/>
          <a:chOff x="0" y="0"/>
          <a:chExt cx="0" cy="0"/>
        </a:xfrm>
      </p:grpSpPr>
      <p:pic>
        <p:nvPicPr>
          <p:cNvPr id="4" name="Picture 3" descr="A red white and blue geometric pattern&#10;&#10;Description automatically generated">
            <a:extLst>
              <a:ext uri="{FF2B5EF4-FFF2-40B4-BE49-F238E27FC236}">
                <a16:creationId xmlns:a16="http://schemas.microsoft.com/office/drawing/2014/main" id="{A67752FD-891D-7BEC-F951-1735495A5A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083675" y="0"/>
            <a:ext cx="3108325" cy="6858000"/>
          </a:xfrm>
          <a:prstGeom prst="rect">
            <a:avLst/>
          </a:prstGeom>
        </p:spPr>
      </p:pic>
      <p:sp>
        <p:nvSpPr>
          <p:cNvPr id="8" name="Text Placeholder 15">
            <a:extLst>
              <a:ext uri="{FF2B5EF4-FFF2-40B4-BE49-F238E27FC236}">
                <a16:creationId xmlns:a16="http://schemas.microsoft.com/office/drawing/2014/main" id="{B515C8DC-6566-5117-7F2F-8B654FFC0C0A}"/>
              </a:ext>
            </a:extLst>
          </p:cNvPr>
          <p:cNvSpPr>
            <a:spLocks noGrp="1"/>
          </p:cNvSpPr>
          <p:nvPr>
            <p:ph type="body" sz="quarter" idx="10" hasCustomPrompt="1"/>
          </p:nvPr>
        </p:nvSpPr>
        <p:spPr>
          <a:xfrm>
            <a:off x="252411" y="2260600"/>
            <a:ext cx="7053063" cy="1978555"/>
          </a:xfrm>
          <a:prstGeom prst="rect">
            <a:avLst/>
          </a:prstGeom>
          <a:noFill/>
        </p:spPr>
        <p:txBody>
          <a:bodyPr wrap="square" lIns="0" tIns="0" rIns="0" bIns="0" rtlCol="0">
            <a:spAutoFit/>
          </a:bodyPr>
          <a:lstStyle>
            <a:lvl1pPr>
              <a:defRPr kumimoji="0" lang="en-GB" sz="80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9" name="Text Placeholder 15">
            <a:extLst>
              <a:ext uri="{FF2B5EF4-FFF2-40B4-BE49-F238E27FC236}">
                <a16:creationId xmlns:a16="http://schemas.microsoft.com/office/drawing/2014/main" id="{85B0CEC3-4F0A-40F5-48BD-E8403C76B7F5}"/>
              </a:ext>
            </a:extLst>
          </p:cNvPr>
          <p:cNvSpPr>
            <a:spLocks noGrp="1"/>
          </p:cNvSpPr>
          <p:nvPr>
            <p:ph type="body" sz="quarter" idx="13" hasCustomPrompt="1"/>
          </p:nvPr>
        </p:nvSpPr>
        <p:spPr>
          <a:xfrm>
            <a:off x="7174100" y="6461800"/>
            <a:ext cx="1712578" cy="193899"/>
          </a:xfrm>
          <a:prstGeom prst="rect">
            <a:avLst/>
          </a:prstGeom>
          <a:noFill/>
        </p:spPr>
        <p:txBody>
          <a:bodyPr wrap="square" lIns="0" tIns="0" rIns="0" bIns="0">
            <a:spAutoFit/>
          </a:bodyPr>
          <a:lstStyle>
            <a:lvl1pPr marL="0" indent="0" algn="r">
              <a:buNone/>
              <a:defRPr lang="en-GB" sz="1400" i="0" u="none" strike="noStrike" baseline="0" dirty="0">
                <a:solidFill>
                  <a:srgbClr val="FFFFFF"/>
                </a:solidFill>
                <a:latin typeface="+mn-lt"/>
              </a:defRPr>
            </a:lvl1pPr>
          </a:lstStyle>
          <a:p>
            <a:pPr marL="0" lvl="0"/>
            <a:r>
              <a:rPr lang="en-GB" dirty="0"/>
              <a:t>Month | Year</a:t>
            </a:r>
          </a:p>
        </p:txBody>
      </p:sp>
      <p:sp>
        <p:nvSpPr>
          <p:cNvPr id="2" name="TextBox 7">
            <a:extLst>
              <a:ext uri="{FF2B5EF4-FFF2-40B4-BE49-F238E27FC236}">
                <a16:creationId xmlns:a16="http://schemas.microsoft.com/office/drawing/2014/main" id="{7CFA2F39-DAF4-7698-78D4-BC1C5D09EEBC}"/>
              </a:ext>
            </a:extLst>
          </p:cNvPr>
          <p:cNvSpPr txBox="1"/>
          <p:nvPr userDrawn="1"/>
        </p:nvSpPr>
        <p:spPr>
          <a:xfrm>
            <a:off x="267656" y="6424092"/>
            <a:ext cx="4458755" cy="208134"/>
          </a:xfrm>
          <a:prstGeom prst="rect">
            <a:avLst/>
          </a:prstGeom>
        </p:spPr>
        <p:txBody>
          <a:bodyPr lIns="0" tIns="0" rIns="0" bIns="0" rtlCol="0" anchor="t">
            <a:spAutoFit/>
          </a:bodyPr>
          <a:lstStyle/>
          <a:p>
            <a:pPr>
              <a:lnSpc>
                <a:spcPts val="1688"/>
              </a:lnSpc>
            </a:pPr>
            <a:r>
              <a:rPr lang="en-US" sz="1400">
                <a:solidFill>
                  <a:schemeClr val="bg1"/>
                </a:solidFill>
                <a:latin typeface="Work Sans SemiBold" pitchFamily="2" charset="0"/>
              </a:rPr>
              <a:t>Here to Dare.</a:t>
            </a:r>
          </a:p>
        </p:txBody>
      </p:sp>
      <p:grpSp>
        <p:nvGrpSpPr>
          <p:cNvPr id="5" name="Graphic 6">
            <a:extLst>
              <a:ext uri="{FF2B5EF4-FFF2-40B4-BE49-F238E27FC236}">
                <a16:creationId xmlns:a16="http://schemas.microsoft.com/office/drawing/2014/main" id="{67B4D6C7-EA1C-E7AE-80BD-1E84CB86F82C}"/>
              </a:ext>
            </a:extLst>
          </p:cNvPr>
          <p:cNvGrpSpPr/>
          <p:nvPr userDrawn="1"/>
        </p:nvGrpSpPr>
        <p:grpSpPr>
          <a:xfrm>
            <a:off x="267657" y="333623"/>
            <a:ext cx="630106" cy="439331"/>
            <a:chOff x="3414712" y="1223962"/>
            <a:chExt cx="5362003" cy="3738562"/>
          </a:xfrm>
          <a:solidFill>
            <a:srgbClr val="DA291C"/>
          </a:solidFill>
        </p:grpSpPr>
        <p:sp>
          <p:nvSpPr>
            <p:cNvPr id="6" name="Freeform: Shape 22">
              <a:extLst>
                <a:ext uri="{FF2B5EF4-FFF2-40B4-BE49-F238E27FC236}">
                  <a16:creationId xmlns:a16="http://schemas.microsoft.com/office/drawing/2014/main" id="{82B5EC0C-F63E-F639-71BC-4C50024A501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7" name="Freeform: Shape 23">
              <a:extLst>
                <a:ext uri="{FF2B5EF4-FFF2-40B4-BE49-F238E27FC236}">
                  <a16:creationId xmlns:a16="http://schemas.microsoft.com/office/drawing/2014/main" id="{6C7FB17B-1AF3-C2A4-24D6-E8532DFBF58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0" name="Freeform: Shape 24">
              <a:extLst>
                <a:ext uri="{FF2B5EF4-FFF2-40B4-BE49-F238E27FC236}">
                  <a16:creationId xmlns:a16="http://schemas.microsoft.com/office/drawing/2014/main" id="{A8EF742E-2FC9-E81B-336A-A685FB50356D}"/>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1" name="Freeform: Shape 25">
              <a:extLst>
                <a:ext uri="{FF2B5EF4-FFF2-40B4-BE49-F238E27FC236}">
                  <a16:creationId xmlns:a16="http://schemas.microsoft.com/office/drawing/2014/main" id="{5E5F1D91-325C-843C-F8A3-37068194FE2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38940158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 Tag-Title-Text-Items-Items Texts">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5" name="Text Placeholder 34">
            <a:extLst>
              <a:ext uri="{FF2B5EF4-FFF2-40B4-BE49-F238E27FC236}">
                <a16:creationId xmlns:a16="http://schemas.microsoft.com/office/drawing/2014/main" id="{B0CCD89D-3DD0-C5F8-2231-6F7F401585F3}"/>
              </a:ext>
            </a:extLst>
          </p:cNvPr>
          <p:cNvSpPr>
            <a:spLocks noGrp="1"/>
          </p:cNvSpPr>
          <p:nvPr>
            <p:ph type="body" sz="quarter" idx="13" hasCustomPrompt="1"/>
          </p:nvPr>
        </p:nvSpPr>
        <p:spPr>
          <a:xfrm>
            <a:off x="6167438"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03</a:t>
            </a:r>
          </a:p>
        </p:txBody>
      </p:sp>
      <p:sp>
        <p:nvSpPr>
          <p:cNvPr id="38" name="Text Placeholder 34">
            <a:extLst>
              <a:ext uri="{FF2B5EF4-FFF2-40B4-BE49-F238E27FC236}">
                <a16:creationId xmlns:a16="http://schemas.microsoft.com/office/drawing/2014/main" id="{C69C761A-0A87-45AB-B131-21AC7FCE9E27}"/>
              </a:ext>
            </a:extLst>
          </p:cNvPr>
          <p:cNvSpPr>
            <a:spLocks noGrp="1"/>
          </p:cNvSpPr>
          <p:nvPr>
            <p:ph type="body" sz="quarter" idx="16" hasCustomPrompt="1"/>
          </p:nvPr>
        </p:nvSpPr>
        <p:spPr>
          <a:xfrm>
            <a:off x="9081412"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04</a:t>
            </a:r>
          </a:p>
        </p:txBody>
      </p:sp>
      <p:sp>
        <p:nvSpPr>
          <p:cNvPr id="41" name="Text Placeholder 34">
            <a:extLst>
              <a:ext uri="{FF2B5EF4-FFF2-40B4-BE49-F238E27FC236}">
                <a16:creationId xmlns:a16="http://schemas.microsoft.com/office/drawing/2014/main" id="{16C23411-5558-0D35-DE3A-59F329629D58}"/>
              </a:ext>
            </a:extLst>
          </p:cNvPr>
          <p:cNvSpPr>
            <a:spLocks noGrp="1"/>
          </p:cNvSpPr>
          <p:nvPr>
            <p:ph type="body" sz="quarter" idx="19" hasCustomPrompt="1"/>
          </p:nvPr>
        </p:nvSpPr>
        <p:spPr>
          <a:xfrm>
            <a:off x="6167438"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05</a:t>
            </a:r>
          </a:p>
        </p:txBody>
      </p:sp>
      <p:sp>
        <p:nvSpPr>
          <p:cNvPr id="44" name="Text Placeholder 34">
            <a:extLst>
              <a:ext uri="{FF2B5EF4-FFF2-40B4-BE49-F238E27FC236}">
                <a16:creationId xmlns:a16="http://schemas.microsoft.com/office/drawing/2014/main" id="{10F134EC-8525-B1E3-5696-F3C98036DA3E}"/>
              </a:ext>
            </a:extLst>
          </p:cNvPr>
          <p:cNvSpPr>
            <a:spLocks noGrp="1"/>
          </p:cNvSpPr>
          <p:nvPr>
            <p:ph type="body" sz="quarter" idx="22" hasCustomPrompt="1"/>
          </p:nvPr>
        </p:nvSpPr>
        <p:spPr>
          <a:xfrm>
            <a:off x="9081412"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06</a:t>
            </a:r>
          </a:p>
        </p:txBody>
      </p:sp>
      <p:sp>
        <p:nvSpPr>
          <p:cNvPr id="47" name="Text Placeholder 34">
            <a:extLst>
              <a:ext uri="{FF2B5EF4-FFF2-40B4-BE49-F238E27FC236}">
                <a16:creationId xmlns:a16="http://schemas.microsoft.com/office/drawing/2014/main" id="{4820B35B-5AAA-5F4C-3E25-2925C0A9F1BA}"/>
              </a:ext>
            </a:extLst>
          </p:cNvPr>
          <p:cNvSpPr>
            <a:spLocks noGrp="1"/>
          </p:cNvSpPr>
          <p:nvPr>
            <p:ph type="body" sz="quarter" idx="25" hasCustomPrompt="1"/>
          </p:nvPr>
        </p:nvSpPr>
        <p:spPr>
          <a:xfrm>
            <a:off x="6167438"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01</a:t>
            </a:r>
          </a:p>
        </p:txBody>
      </p:sp>
      <p:sp>
        <p:nvSpPr>
          <p:cNvPr id="50" name="Text Placeholder 34">
            <a:extLst>
              <a:ext uri="{FF2B5EF4-FFF2-40B4-BE49-F238E27FC236}">
                <a16:creationId xmlns:a16="http://schemas.microsoft.com/office/drawing/2014/main" id="{0A288506-1B16-051F-5A15-83E0E078F163}"/>
              </a:ext>
            </a:extLst>
          </p:cNvPr>
          <p:cNvSpPr>
            <a:spLocks noGrp="1"/>
          </p:cNvSpPr>
          <p:nvPr>
            <p:ph type="body" sz="quarter" idx="28" hasCustomPrompt="1"/>
          </p:nvPr>
        </p:nvSpPr>
        <p:spPr>
          <a:xfrm>
            <a:off x="9081412"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02</a:t>
            </a:r>
          </a:p>
        </p:txBody>
      </p:sp>
      <p:sp>
        <p:nvSpPr>
          <p:cNvPr id="2" name="Text Placeholder 32">
            <a:extLst>
              <a:ext uri="{FF2B5EF4-FFF2-40B4-BE49-F238E27FC236}">
                <a16:creationId xmlns:a16="http://schemas.microsoft.com/office/drawing/2014/main" id="{2843D2A3-CBCF-8A99-8470-A2E00023B8F6}"/>
              </a:ext>
            </a:extLst>
          </p:cNvPr>
          <p:cNvSpPr>
            <a:spLocks noGrp="1"/>
          </p:cNvSpPr>
          <p:nvPr>
            <p:ph type="body" sz="quarter" idx="12" hasCustomPrompt="1"/>
          </p:nvPr>
        </p:nvSpPr>
        <p:spPr>
          <a:xfrm>
            <a:off x="6167438" y="3840502"/>
            <a:ext cx="2413000" cy="244267"/>
          </a:xfrm>
        </p:spPr>
        <p:txBody>
          <a:bodyPr/>
          <a:lstStyle>
            <a:lvl1pPr>
              <a:lnSpc>
                <a:spcPct val="110000"/>
              </a:lnSpc>
              <a:defRPr>
                <a:solidFill>
                  <a:srgbClr val="0C2340"/>
                </a:solidFill>
                <a:latin typeface="+mj-lt"/>
              </a:defRPr>
            </a:lvl1pPr>
          </a:lstStyle>
          <a:p>
            <a:pPr lvl="0"/>
            <a:r>
              <a:rPr lang="en-GB"/>
              <a:t>Paragraph Title</a:t>
            </a:r>
          </a:p>
        </p:txBody>
      </p:sp>
      <p:sp>
        <p:nvSpPr>
          <p:cNvPr id="3" name="Text Placeholder 32">
            <a:extLst>
              <a:ext uri="{FF2B5EF4-FFF2-40B4-BE49-F238E27FC236}">
                <a16:creationId xmlns:a16="http://schemas.microsoft.com/office/drawing/2014/main" id="{0F3DB166-A56A-1909-6ACE-66686436CD81}"/>
              </a:ext>
            </a:extLst>
          </p:cNvPr>
          <p:cNvSpPr>
            <a:spLocks noGrp="1"/>
          </p:cNvSpPr>
          <p:nvPr>
            <p:ph type="body" sz="quarter" idx="15" hasCustomPrompt="1"/>
          </p:nvPr>
        </p:nvSpPr>
        <p:spPr>
          <a:xfrm>
            <a:off x="9081411" y="3840502"/>
            <a:ext cx="2489057" cy="244267"/>
          </a:xfrm>
        </p:spPr>
        <p:txBody>
          <a:bodyPr/>
          <a:lstStyle>
            <a:lvl1pPr>
              <a:lnSpc>
                <a:spcPct val="110000"/>
              </a:lnSpc>
              <a:defRPr>
                <a:solidFill>
                  <a:srgbClr val="0C2340"/>
                </a:solidFill>
                <a:latin typeface="+mj-lt"/>
              </a:defRPr>
            </a:lvl1pPr>
          </a:lstStyle>
          <a:p>
            <a:pPr lvl="0"/>
            <a:r>
              <a:rPr lang="en-GB"/>
              <a:t>Paragraph Title</a:t>
            </a:r>
          </a:p>
        </p:txBody>
      </p:sp>
      <p:sp>
        <p:nvSpPr>
          <p:cNvPr id="4" name="Text Placeholder 32">
            <a:extLst>
              <a:ext uri="{FF2B5EF4-FFF2-40B4-BE49-F238E27FC236}">
                <a16:creationId xmlns:a16="http://schemas.microsoft.com/office/drawing/2014/main" id="{AE2769F3-93A3-7A09-2A2F-30D2C0268A07}"/>
              </a:ext>
            </a:extLst>
          </p:cNvPr>
          <p:cNvSpPr>
            <a:spLocks noGrp="1"/>
          </p:cNvSpPr>
          <p:nvPr>
            <p:ph type="body" sz="quarter" idx="18" hasCustomPrompt="1"/>
          </p:nvPr>
        </p:nvSpPr>
        <p:spPr>
          <a:xfrm>
            <a:off x="6167438" y="5562434"/>
            <a:ext cx="2413000" cy="244267"/>
          </a:xfrm>
        </p:spPr>
        <p:txBody>
          <a:bodyPr/>
          <a:lstStyle>
            <a:lvl1pPr>
              <a:lnSpc>
                <a:spcPct val="110000"/>
              </a:lnSpc>
              <a:defRPr>
                <a:solidFill>
                  <a:srgbClr val="0C2340"/>
                </a:solidFill>
                <a:latin typeface="+mj-lt"/>
              </a:defRPr>
            </a:lvl1pPr>
          </a:lstStyle>
          <a:p>
            <a:pPr lvl="0"/>
            <a:r>
              <a:rPr lang="en-GB"/>
              <a:t>Paragraph Title</a:t>
            </a:r>
          </a:p>
        </p:txBody>
      </p:sp>
      <p:sp>
        <p:nvSpPr>
          <p:cNvPr id="5" name="Text Placeholder 32">
            <a:extLst>
              <a:ext uri="{FF2B5EF4-FFF2-40B4-BE49-F238E27FC236}">
                <a16:creationId xmlns:a16="http://schemas.microsoft.com/office/drawing/2014/main" id="{116FDD01-3CE3-FD6C-E1DE-566BF90DFEA1}"/>
              </a:ext>
            </a:extLst>
          </p:cNvPr>
          <p:cNvSpPr>
            <a:spLocks noGrp="1"/>
          </p:cNvSpPr>
          <p:nvPr>
            <p:ph type="body" sz="quarter" idx="21" hasCustomPrompt="1"/>
          </p:nvPr>
        </p:nvSpPr>
        <p:spPr>
          <a:xfrm>
            <a:off x="9081411" y="5562434"/>
            <a:ext cx="2489057" cy="244267"/>
          </a:xfrm>
        </p:spPr>
        <p:txBody>
          <a:bodyPr/>
          <a:lstStyle>
            <a:lvl1pPr>
              <a:lnSpc>
                <a:spcPct val="110000"/>
              </a:lnSpc>
              <a:defRPr>
                <a:solidFill>
                  <a:srgbClr val="0C2340"/>
                </a:solidFill>
                <a:latin typeface="+mj-lt"/>
              </a:defRPr>
            </a:lvl1pPr>
          </a:lstStyle>
          <a:p>
            <a:pPr lvl="0"/>
            <a:r>
              <a:rPr lang="en-GB"/>
              <a:t>Paragraph Title</a:t>
            </a:r>
          </a:p>
        </p:txBody>
      </p:sp>
      <p:sp>
        <p:nvSpPr>
          <p:cNvPr id="6" name="Text Placeholder 32">
            <a:extLst>
              <a:ext uri="{FF2B5EF4-FFF2-40B4-BE49-F238E27FC236}">
                <a16:creationId xmlns:a16="http://schemas.microsoft.com/office/drawing/2014/main" id="{A5498262-6402-F8DA-20BD-CB303ABFE4EC}"/>
              </a:ext>
            </a:extLst>
          </p:cNvPr>
          <p:cNvSpPr>
            <a:spLocks noGrp="1"/>
          </p:cNvSpPr>
          <p:nvPr>
            <p:ph type="body" sz="quarter" idx="24" hasCustomPrompt="1"/>
          </p:nvPr>
        </p:nvSpPr>
        <p:spPr>
          <a:xfrm>
            <a:off x="6167438" y="2212341"/>
            <a:ext cx="2413000" cy="244267"/>
          </a:xfrm>
        </p:spPr>
        <p:txBody>
          <a:bodyPr/>
          <a:lstStyle>
            <a:lvl1pPr>
              <a:lnSpc>
                <a:spcPct val="110000"/>
              </a:lnSpc>
              <a:defRPr>
                <a:solidFill>
                  <a:srgbClr val="0C2340"/>
                </a:solidFill>
                <a:latin typeface="+mj-lt"/>
              </a:defRPr>
            </a:lvl1pPr>
          </a:lstStyle>
          <a:p>
            <a:pPr lvl="0"/>
            <a:r>
              <a:rPr lang="en-GB"/>
              <a:t>Paragraph Title</a:t>
            </a:r>
          </a:p>
        </p:txBody>
      </p:sp>
      <p:sp>
        <p:nvSpPr>
          <p:cNvPr id="7" name="Text Placeholder 32">
            <a:extLst>
              <a:ext uri="{FF2B5EF4-FFF2-40B4-BE49-F238E27FC236}">
                <a16:creationId xmlns:a16="http://schemas.microsoft.com/office/drawing/2014/main" id="{E804A0EB-C843-4336-26A4-87E9A3BB3BDF}"/>
              </a:ext>
            </a:extLst>
          </p:cNvPr>
          <p:cNvSpPr>
            <a:spLocks noGrp="1"/>
          </p:cNvSpPr>
          <p:nvPr>
            <p:ph type="body" sz="quarter" idx="27" hasCustomPrompt="1"/>
          </p:nvPr>
        </p:nvSpPr>
        <p:spPr>
          <a:xfrm>
            <a:off x="9081411" y="2212341"/>
            <a:ext cx="2489057" cy="244267"/>
          </a:xfrm>
        </p:spPr>
        <p:txBody>
          <a:bodyPr/>
          <a:lstStyle>
            <a:lvl1pPr>
              <a:lnSpc>
                <a:spcPct val="110000"/>
              </a:lnSpc>
              <a:defRPr>
                <a:solidFill>
                  <a:srgbClr val="0C2340"/>
                </a:solidFill>
                <a:latin typeface="+mj-lt"/>
              </a:defRPr>
            </a:lvl1pPr>
          </a:lstStyle>
          <a:p>
            <a:pPr lvl="0"/>
            <a:r>
              <a:rPr lang="en-GB"/>
              <a:t>Paragraph Title</a:t>
            </a:r>
          </a:p>
        </p:txBody>
      </p:sp>
      <p:sp>
        <p:nvSpPr>
          <p:cNvPr id="8" name="Text Placeholder 3">
            <a:extLst>
              <a:ext uri="{FF2B5EF4-FFF2-40B4-BE49-F238E27FC236}">
                <a16:creationId xmlns:a16="http://schemas.microsoft.com/office/drawing/2014/main" id="{57AB308E-E157-D0E2-BC5E-6862BAC62AD7}"/>
              </a:ext>
            </a:extLst>
          </p:cNvPr>
          <p:cNvSpPr>
            <a:spLocks noGrp="1"/>
          </p:cNvSpPr>
          <p:nvPr>
            <p:ph type="body" sz="quarter" idx="29" hasCustomPrompt="1"/>
          </p:nvPr>
        </p:nvSpPr>
        <p:spPr>
          <a:xfrm>
            <a:off x="263525" y="3429000"/>
            <a:ext cx="5400675" cy="2952750"/>
          </a:xfrm>
        </p:spPr>
        <p:txBody>
          <a:bodyPr anchor="b"/>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a:t>
            </a:r>
          </a:p>
        </p:txBody>
      </p:sp>
      <p:sp>
        <p:nvSpPr>
          <p:cNvPr id="9" name="Text Placeholder 3">
            <a:extLst>
              <a:ext uri="{FF2B5EF4-FFF2-40B4-BE49-F238E27FC236}">
                <a16:creationId xmlns:a16="http://schemas.microsoft.com/office/drawing/2014/main" id="{5E023D94-5164-EECA-03EE-C9F0232ABB45}"/>
              </a:ext>
            </a:extLst>
          </p:cNvPr>
          <p:cNvSpPr>
            <a:spLocks noGrp="1"/>
          </p:cNvSpPr>
          <p:nvPr>
            <p:ph type="body" sz="quarter" idx="30" hasCustomPrompt="1"/>
          </p:nvPr>
        </p:nvSpPr>
        <p:spPr>
          <a:xfrm>
            <a:off x="6165173" y="2453532"/>
            <a:ext cx="2413000" cy="531238"/>
          </a:xfrm>
        </p:spPr>
        <p:txBody>
          <a:bodyPr anchor="t"/>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10" name="Text Placeholder 3">
            <a:extLst>
              <a:ext uri="{FF2B5EF4-FFF2-40B4-BE49-F238E27FC236}">
                <a16:creationId xmlns:a16="http://schemas.microsoft.com/office/drawing/2014/main" id="{8F5F0A22-3F94-6E30-16C0-2A47B68E1CC1}"/>
              </a:ext>
            </a:extLst>
          </p:cNvPr>
          <p:cNvSpPr>
            <a:spLocks noGrp="1"/>
          </p:cNvSpPr>
          <p:nvPr>
            <p:ph type="body" sz="quarter" idx="31" hasCustomPrompt="1"/>
          </p:nvPr>
        </p:nvSpPr>
        <p:spPr>
          <a:xfrm>
            <a:off x="9079145" y="2453532"/>
            <a:ext cx="2486067" cy="531238"/>
          </a:xfrm>
        </p:spPr>
        <p:txBody>
          <a:bodyPr anchor="t"/>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11" name="Text Placeholder 3">
            <a:extLst>
              <a:ext uri="{FF2B5EF4-FFF2-40B4-BE49-F238E27FC236}">
                <a16:creationId xmlns:a16="http://schemas.microsoft.com/office/drawing/2014/main" id="{80C682B8-C84C-09CD-A738-F43F275774D5}"/>
              </a:ext>
            </a:extLst>
          </p:cNvPr>
          <p:cNvSpPr>
            <a:spLocks noGrp="1"/>
          </p:cNvSpPr>
          <p:nvPr>
            <p:ph type="body" sz="quarter" idx="32" hasCustomPrompt="1"/>
          </p:nvPr>
        </p:nvSpPr>
        <p:spPr>
          <a:xfrm>
            <a:off x="6165173" y="4084769"/>
            <a:ext cx="2413000" cy="531238"/>
          </a:xfrm>
        </p:spPr>
        <p:txBody>
          <a:bodyPr anchor="t"/>
          <a:lstStyle>
            <a:lvl1pPr>
              <a:defRPr>
                <a:solidFill>
                  <a:srgbClr val="0C234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endParaRPr lang="en-GB" dirty="0"/>
          </a:p>
        </p:txBody>
      </p:sp>
      <p:sp>
        <p:nvSpPr>
          <p:cNvPr id="12" name="Text Placeholder 3">
            <a:extLst>
              <a:ext uri="{FF2B5EF4-FFF2-40B4-BE49-F238E27FC236}">
                <a16:creationId xmlns:a16="http://schemas.microsoft.com/office/drawing/2014/main" id="{69C8F8F4-CF5A-DA3C-CD87-A4246535786D}"/>
              </a:ext>
            </a:extLst>
          </p:cNvPr>
          <p:cNvSpPr>
            <a:spLocks noGrp="1"/>
          </p:cNvSpPr>
          <p:nvPr>
            <p:ph type="body" sz="quarter" idx="33" hasCustomPrompt="1"/>
          </p:nvPr>
        </p:nvSpPr>
        <p:spPr>
          <a:xfrm>
            <a:off x="9079145" y="4084769"/>
            <a:ext cx="2486067" cy="531238"/>
          </a:xfrm>
        </p:spPr>
        <p:txBody>
          <a:bodyPr anchor="t"/>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13" name="Text Placeholder 3">
            <a:extLst>
              <a:ext uri="{FF2B5EF4-FFF2-40B4-BE49-F238E27FC236}">
                <a16:creationId xmlns:a16="http://schemas.microsoft.com/office/drawing/2014/main" id="{962C5DC9-C79F-2079-E3E3-3FB4AC9FC564}"/>
              </a:ext>
            </a:extLst>
          </p:cNvPr>
          <p:cNvSpPr>
            <a:spLocks noGrp="1"/>
          </p:cNvSpPr>
          <p:nvPr>
            <p:ph type="body" sz="quarter" idx="34" hasCustomPrompt="1"/>
          </p:nvPr>
        </p:nvSpPr>
        <p:spPr>
          <a:xfrm>
            <a:off x="6165173" y="5812608"/>
            <a:ext cx="2413000" cy="531238"/>
          </a:xfrm>
        </p:spPr>
        <p:txBody>
          <a:bodyPr anchor="t"/>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14" name="Text Placeholder 3">
            <a:extLst>
              <a:ext uri="{FF2B5EF4-FFF2-40B4-BE49-F238E27FC236}">
                <a16:creationId xmlns:a16="http://schemas.microsoft.com/office/drawing/2014/main" id="{304CF71E-9941-6DB0-DF45-BFFFFECA2759}"/>
              </a:ext>
            </a:extLst>
          </p:cNvPr>
          <p:cNvSpPr>
            <a:spLocks noGrp="1"/>
          </p:cNvSpPr>
          <p:nvPr>
            <p:ph type="body" sz="quarter" idx="35" hasCustomPrompt="1"/>
          </p:nvPr>
        </p:nvSpPr>
        <p:spPr>
          <a:xfrm>
            <a:off x="9079145" y="5812608"/>
            <a:ext cx="2486067" cy="531238"/>
          </a:xfrm>
        </p:spPr>
        <p:txBody>
          <a:bodyPr anchor="t"/>
          <a:lstStyle>
            <a:lvl1pPr>
              <a:defRPr>
                <a:solidFill>
                  <a:srgbClr val="0C2340"/>
                </a:solidFill>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Tree>
    <p:extLst>
      <p:ext uri="{BB962C8B-B14F-4D97-AF65-F5344CB8AC3E}">
        <p14:creationId xmlns:p14="http://schemas.microsoft.com/office/powerpoint/2010/main" val="1438199601"/>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22" userDrawn="1">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 Big Title-Text-Image">
    <p:spTree>
      <p:nvGrpSpPr>
        <p:cNvPr id="1" name=""/>
        <p:cNvGrpSpPr/>
        <p:nvPr/>
      </p:nvGrpSpPr>
      <p:grpSpPr>
        <a:xfrm>
          <a:off x="0" y="0"/>
          <a:ext cx="0" cy="0"/>
          <a:chOff x="0" y="0"/>
          <a:chExt cx="0" cy="0"/>
        </a:xfrm>
      </p:grpSpPr>
      <p:pic>
        <p:nvPicPr>
          <p:cNvPr id="2" name="Google Shape;176;p23" descr="Brainstorming di un team aziendale">
            <a:extLst>
              <a:ext uri="{FF2B5EF4-FFF2-40B4-BE49-F238E27FC236}">
                <a16:creationId xmlns:a16="http://schemas.microsoft.com/office/drawing/2014/main" id="{2ADBE995-A6EB-B32B-6639-9DCA80F36745}"/>
              </a:ext>
            </a:extLst>
          </p:cNvPr>
          <p:cNvPicPr preferRelativeResize="0"/>
          <p:nvPr userDrawn="1"/>
        </p:nvPicPr>
        <p:blipFill rotWithShape="1">
          <a:blip r:embed="rId2" cstate="screen">
            <a:extLst>
              <a:ext uri="{BEBA8EAE-BF5A-486C-A8C5-ECC9F3942E4B}">
                <a14:imgProps xmlns:a14="http://schemas.microsoft.com/office/drawing/2010/main">
                  <a14:imgLayer r:embed="rId3">
                    <a14:imgEffect>
                      <a14:brightnessContrast bright="-37000"/>
                    </a14:imgEffect>
                  </a14:imgLayer>
                </a14:imgProps>
              </a:ext>
              <a:ext uri="{28A0092B-C50C-407E-A947-70E740481C1C}">
                <a14:useLocalDpi xmlns:a14="http://schemas.microsoft.com/office/drawing/2010/main"/>
              </a:ext>
            </a:extLst>
          </a:blip>
          <a:srcRect t="4280"/>
          <a:stretch/>
        </p:blipFill>
        <p:spPr>
          <a:xfrm>
            <a:off x="0" y="0"/>
            <a:ext cx="5664200" cy="6858000"/>
          </a:xfrm>
          <a:prstGeom prst="roundRect">
            <a:avLst>
              <a:gd name="adj" fmla="val 0"/>
            </a:avLst>
          </a:prstGeom>
          <a:noFill/>
          <a:ln>
            <a:noFill/>
          </a:ln>
        </p:spPr>
      </p:pic>
      <p:sp>
        <p:nvSpPr>
          <p:cNvPr id="6" name="Picture Placeholder 20">
            <a:extLst>
              <a:ext uri="{FF2B5EF4-FFF2-40B4-BE49-F238E27FC236}">
                <a16:creationId xmlns:a16="http://schemas.microsoft.com/office/drawing/2014/main" id="{7FA7E48F-778C-A9F8-D4D1-5F37E9416BC9}"/>
              </a:ext>
            </a:extLst>
          </p:cNvPr>
          <p:cNvSpPr>
            <a:spLocks noGrp="1"/>
          </p:cNvSpPr>
          <p:nvPr>
            <p:ph type="pic" sz="quarter" idx="14" hasCustomPrompt="1"/>
          </p:nvPr>
        </p:nvSpPr>
        <p:spPr>
          <a:xfrm>
            <a:off x="0" y="0"/>
            <a:ext cx="5664200"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3" name="Google Shape;178;p23">
            <a:extLst>
              <a:ext uri="{FF2B5EF4-FFF2-40B4-BE49-F238E27FC236}">
                <a16:creationId xmlns:a16="http://schemas.microsoft.com/office/drawing/2014/main" id="{FAF2F3DA-0981-CAA6-64C9-BAC5A9DA37E1}"/>
              </a:ext>
            </a:extLst>
          </p:cNvPr>
          <p:cNvSpPr txBox="1">
            <a:spLocks noGrp="1"/>
          </p:cNvSpPr>
          <p:nvPr>
            <p:ph type="title" idx="4294967295" hasCustomPrompt="1"/>
          </p:nvPr>
        </p:nvSpPr>
        <p:spPr>
          <a:xfrm>
            <a:off x="6167437" y="2401476"/>
            <a:ext cx="5761037" cy="4198989"/>
          </a:xfrm>
          <a:prstGeom prst="rect">
            <a:avLst/>
          </a:prstGeom>
        </p:spPr>
        <p:txBody>
          <a:bodyPr spcFirstLastPara="1" vert="horz" wrap="square" lIns="0" tIns="0" rIns="0" bIns="0" rtlCol="0" anchor="b" anchorCtr="0">
            <a:noAutofit/>
          </a:bodyPr>
          <a:lstStyle/>
          <a:p>
            <a:pPr algn="l">
              <a:lnSpc>
                <a:spcPct val="80000"/>
              </a:lnSpc>
            </a:pPr>
            <a:r>
              <a:rPr lang="it-IT" sz="8000" b="0" dirty="0">
                <a:solidFill>
                  <a:srgbClr val="0C2340"/>
                </a:solidFill>
                <a:latin typeface="Work Sans Thin" pitchFamily="2" charset="0"/>
                <a:cs typeface="Arial" panose="020B0604020202020204" pitchFamily="34" charset="0"/>
              </a:rPr>
              <a:t>Lorem ipsum dolor sit amet, consectetur </a:t>
            </a:r>
            <a:endParaRPr sz="8000" b="0" dirty="0">
              <a:solidFill>
                <a:srgbClr val="0C2340"/>
              </a:solidFill>
              <a:latin typeface="Work Sans Thin" pitchFamily="2" charset="0"/>
              <a:cs typeface="Arial" panose="020B0604020202020204" pitchFamily="34" charset="0"/>
            </a:endParaRPr>
          </a:p>
        </p:txBody>
      </p:sp>
      <p:sp>
        <p:nvSpPr>
          <p:cNvPr id="4" name="Text Placeholder 3">
            <a:extLst>
              <a:ext uri="{FF2B5EF4-FFF2-40B4-BE49-F238E27FC236}">
                <a16:creationId xmlns:a16="http://schemas.microsoft.com/office/drawing/2014/main" id="{9D9C3387-49BE-DC4B-20B9-F4F8CAE9D4C7}"/>
              </a:ext>
            </a:extLst>
          </p:cNvPr>
          <p:cNvSpPr>
            <a:spLocks noGrp="1"/>
          </p:cNvSpPr>
          <p:nvPr>
            <p:ph type="body" sz="quarter" idx="11" hasCustomPrompt="1"/>
          </p:nvPr>
        </p:nvSpPr>
        <p:spPr>
          <a:xfrm>
            <a:off x="9083675" y="296863"/>
            <a:ext cx="2844799" cy="1550987"/>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Tree>
    <p:extLst>
      <p:ext uri="{BB962C8B-B14F-4D97-AF65-F5344CB8AC3E}">
        <p14:creationId xmlns:p14="http://schemas.microsoft.com/office/powerpoint/2010/main" val="2435110804"/>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userDrawn="1">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 Tag-Title-Text-Image">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4551045"/>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pic>
        <p:nvPicPr>
          <p:cNvPr id="2" name="Picture 13">
            <a:extLst>
              <a:ext uri="{FF2B5EF4-FFF2-40B4-BE49-F238E27FC236}">
                <a16:creationId xmlns:a16="http://schemas.microsoft.com/office/drawing/2014/main" id="{07F6528E-4423-52AF-E702-A57ECD90A10C}"/>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4000"/>
                    </a14:imgEffect>
                  </a14:imgLayer>
                </a14:imgProps>
              </a:ext>
              <a:ext uri="{28A0092B-C50C-407E-A947-70E740481C1C}">
                <a14:useLocalDpi xmlns:a14="http://schemas.microsoft.com/office/drawing/2010/main"/>
              </a:ext>
            </a:extLst>
          </a:blip>
          <a:srcRect/>
          <a:stretch/>
        </p:blipFill>
        <p:spPr>
          <a:xfrm>
            <a:off x="6167438" y="597719"/>
            <a:ext cx="5759142" cy="5781519"/>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6167436" y="597718"/>
            <a:ext cx="5748339" cy="5781519"/>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4" name="Text Placeholder 3">
            <a:extLst>
              <a:ext uri="{FF2B5EF4-FFF2-40B4-BE49-F238E27FC236}">
                <a16:creationId xmlns:a16="http://schemas.microsoft.com/office/drawing/2014/main" id="{6CA35D5E-5D42-CC81-ACCB-80A6BD770CC8}"/>
              </a:ext>
            </a:extLst>
          </p:cNvPr>
          <p:cNvSpPr>
            <a:spLocks noGrp="1"/>
          </p:cNvSpPr>
          <p:nvPr>
            <p:ph type="body" sz="quarter" idx="29" hasCustomPrompt="1"/>
          </p:nvPr>
        </p:nvSpPr>
        <p:spPr>
          <a:xfrm>
            <a:off x="3251200" y="2524125"/>
            <a:ext cx="2413000" cy="3857625"/>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a:t>
            </a:r>
          </a:p>
        </p:txBody>
      </p:sp>
    </p:spTree>
    <p:extLst>
      <p:ext uri="{BB962C8B-B14F-4D97-AF65-F5344CB8AC3E}">
        <p14:creationId xmlns:p14="http://schemas.microsoft.com/office/powerpoint/2010/main" val="2112495966"/>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 Tag-Title-Text-Items-Items Texts-Image">
    <p:spTree>
      <p:nvGrpSpPr>
        <p:cNvPr id="1" name=""/>
        <p:cNvGrpSpPr/>
        <p:nvPr/>
      </p:nvGrpSpPr>
      <p:grpSpPr>
        <a:xfrm>
          <a:off x="0" y="0"/>
          <a:ext cx="0" cy="0"/>
          <a:chOff x="0" y="0"/>
          <a:chExt cx="0" cy="0"/>
        </a:xfrm>
      </p:grpSpPr>
      <p:pic>
        <p:nvPicPr>
          <p:cNvPr id="4" name="Picture 13">
            <a:extLst>
              <a:ext uri="{FF2B5EF4-FFF2-40B4-BE49-F238E27FC236}">
                <a16:creationId xmlns:a16="http://schemas.microsoft.com/office/drawing/2014/main" id="{593B1500-BDD6-B669-0067-4455FE5BBDF7}"/>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9082540" y="3535210"/>
            <a:ext cx="2844040" cy="2844028"/>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4" y="667303"/>
            <a:ext cx="5400675" cy="1218795"/>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9083675" y="3535209"/>
            <a:ext cx="2832100" cy="2844028"/>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11" name="Text Placeholder 10">
            <a:extLst>
              <a:ext uri="{FF2B5EF4-FFF2-40B4-BE49-F238E27FC236}">
                <a16:creationId xmlns:a16="http://schemas.microsoft.com/office/drawing/2014/main" id="{AB835163-90CB-87B9-3C85-A96B7BA963FC}"/>
              </a:ext>
            </a:extLst>
          </p:cNvPr>
          <p:cNvSpPr>
            <a:spLocks noGrp="1"/>
          </p:cNvSpPr>
          <p:nvPr>
            <p:ph type="body" sz="quarter" idx="16" hasCustomPrompt="1"/>
          </p:nvPr>
        </p:nvSpPr>
        <p:spPr>
          <a:xfrm>
            <a:off x="263525" y="5278229"/>
            <a:ext cx="2484438" cy="177692"/>
          </a:xfrm>
        </p:spPr>
        <p:txBody>
          <a:bodyPr/>
          <a:lstStyle>
            <a:lvl1pPr>
              <a:defRPr>
                <a:latin typeface="+mj-lt"/>
              </a:defRPr>
            </a:lvl1pPr>
          </a:lstStyle>
          <a:p>
            <a:pPr lvl="0"/>
            <a:r>
              <a:rPr lang="pt-BR"/>
              <a:t>+</a:t>
            </a:r>
            <a:r>
              <a:rPr lang="en-GB"/>
              <a:t>25% Lorem Ipsum</a:t>
            </a:r>
          </a:p>
        </p:txBody>
      </p:sp>
      <p:sp>
        <p:nvSpPr>
          <p:cNvPr id="12" name="Text Placeholder 10">
            <a:extLst>
              <a:ext uri="{FF2B5EF4-FFF2-40B4-BE49-F238E27FC236}">
                <a16:creationId xmlns:a16="http://schemas.microsoft.com/office/drawing/2014/main" id="{E4FBD3F3-A38F-EF43-CB65-2E5E98E5256D}"/>
              </a:ext>
            </a:extLst>
          </p:cNvPr>
          <p:cNvSpPr>
            <a:spLocks noGrp="1"/>
          </p:cNvSpPr>
          <p:nvPr>
            <p:ph type="body" sz="quarter" idx="17" hasCustomPrompt="1"/>
          </p:nvPr>
        </p:nvSpPr>
        <p:spPr>
          <a:xfrm>
            <a:off x="222885" y="4805789"/>
            <a:ext cx="2524318" cy="512971"/>
          </a:xfrm>
        </p:spPr>
        <p:txBody>
          <a:bodyPr>
            <a:noAutofit/>
          </a:bodyPr>
          <a:lstStyle>
            <a:lvl1pPr>
              <a:defRPr sz="3200">
                <a:solidFill>
                  <a:srgbClr val="DA291C"/>
                </a:solidFill>
                <a:latin typeface="Work Sans Light" pitchFamily="2" charset="0"/>
              </a:defRPr>
            </a:lvl1pPr>
          </a:lstStyle>
          <a:p>
            <a:pPr lvl="0"/>
            <a:r>
              <a:rPr lang="pt-BR"/>
              <a:t>USD123.456</a:t>
            </a:r>
            <a:endParaRPr lang="en-GB"/>
          </a:p>
        </p:txBody>
      </p:sp>
      <p:sp>
        <p:nvSpPr>
          <p:cNvPr id="14" name="Text Placeholder 10">
            <a:extLst>
              <a:ext uri="{FF2B5EF4-FFF2-40B4-BE49-F238E27FC236}">
                <a16:creationId xmlns:a16="http://schemas.microsoft.com/office/drawing/2014/main" id="{636D0F4E-7871-682B-86D9-DF9653630226}"/>
              </a:ext>
            </a:extLst>
          </p:cNvPr>
          <p:cNvSpPr>
            <a:spLocks noGrp="1"/>
          </p:cNvSpPr>
          <p:nvPr>
            <p:ph type="body" sz="quarter" idx="19" hasCustomPrompt="1"/>
          </p:nvPr>
        </p:nvSpPr>
        <p:spPr>
          <a:xfrm>
            <a:off x="3291840" y="5278229"/>
            <a:ext cx="2372334" cy="177692"/>
          </a:xfrm>
        </p:spPr>
        <p:txBody>
          <a:bodyPr/>
          <a:lstStyle>
            <a:lvl1pPr>
              <a:defRPr>
                <a:latin typeface="+mj-lt"/>
              </a:defRPr>
            </a:lvl1pPr>
          </a:lstStyle>
          <a:p>
            <a:pPr lvl="0"/>
            <a:r>
              <a:rPr lang="pt-BR"/>
              <a:t>+</a:t>
            </a:r>
            <a:r>
              <a:rPr lang="en-GB"/>
              <a:t>25% Lorem Ipsum</a:t>
            </a:r>
          </a:p>
        </p:txBody>
      </p:sp>
      <p:sp>
        <p:nvSpPr>
          <p:cNvPr id="15" name="Text Placeholder 10">
            <a:extLst>
              <a:ext uri="{FF2B5EF4-FFF2-40B4-BE49-F238E27FC236}">
                <a16:creationId xmlns:a16="http://schemas.microsoft.com/office/drawing/2014/main" id="{E5B792B4-1FFD-DDB5-2EE2-4BA26CD30EE0}"/>
              </a:ext>
            </a:extLst>
          </p:cNvPr>
          <p:cNvSpPr>
            <a:spLocks noGrp="1"/>
          </p:cNvSpPr>
          <p:nvPr>
            <p:ph type="body" sz="quarter" idx="20" hasCustomPrompt="1"/>
          </p:nvPr>
        </p:nvSpPr>
        <p:spPr>
          <a:xfrm>
            <a:off x="3251200" y="4805789"/>
            <a:ext cx="2410414" cy="512971"/>
          </a:xfrm>
        </p:spPr>
        <p:txBody>
          <a:bodyPr>
            <a:noAutofit/>
          </a:bodyPr>
          <a:lstStyle>
            <a:lvl1pPr>
              <a:defRPr sz="3200">
                <a:solidFill>
                  <a:srgbClr val="DA291C"/>
                </a:solidFill>
                <a:latin typeface="Work Sans Light" pitchFamily="2" charset="0"/>
              </a:defRPr>
            </a:lvl1pPr>
          </a:lstStyle>
          <a:p>
            <a:pPr lvl="0"/>
            <a:r>
              <a:rPr lang="pt-BR"/>
              <a:t>USD123.456</a:t>
            </a:r>
            <a:endParaRPr lang="en-GB"/>
          </a:p>
        </p:txBody>
      </p:sp>
      <p:sp>
        <p:nvSpPr>
          <p:cNvPr id="17" name="Text Placeholder 10">
            <a:extLst>
              <a:ext uri="{FF2B5EF4-FFF2-40B4-BE49-F238E27FC236}">
                <a16:creationId xmlns:a16="http://schemas.microsoft.com/office/drawing/2014/main" id="{B7EEF22F-6F81-828D-2BB2-14521ADB8547}"/>
              </a:ext>
            </a:extLst>
          </p:cNvPr>
          <p:cNvSpPr>
            <a:spLocks noGrp="1"/>
          </p:cNvSpPr>
          <p:nvPr>
            <p:ph type="body" sz="quarter" idx="22" hasCustomPrompt="1"/>
          </p:nvPr>
        </p:nvSpPr>
        <p:spPr>
          <a:xfrm>
            <a:off x="6246131" y="5278229"/>
            <a:ext cx="2334014" cy="177692"/>
          </a:xfrm>
        </p:spPr>
        <p:txBody>
          <a:bodyPr/>
          <a:lstStyle>
            <a:lvl1pPr>
              <a:defRPr>
                <a:latin typeface="+mj-lt"/>
              </a:defRPr>
            </a:lvl1pPr>
          </a:lstStyle>
          <a:p>
            <a:pPr lvl="0"/>
            <a:r>
              <a:rPr lang="pt-BR"/>
              <a:t>+</a:t>
            </a:r>
            <a:r>
              <a:rPr lang="en-GB"/>
              <a:t>25% Lorem Ipsum</a:t>
            </a:r>
          </a:p>
        </p:txBody>
      </p:sp>
      <p:sp>
        <p:nvSpPr>
          <p:cNvPr id="18" name="Text Placeholder 10">
            <a:extLst>
              <a:ext uri="{FF2B5EF4-FFF2-40B4-BE49-F238E27FC236}">
                <a16:creationId xmlns:a16="http://schemas.microsoft.com/office/drawing/2014/main" id="{1DA85744-837F-952A-3CC7-B7798490B7EF}"/>
              </a:ext>
            </a:extLst>
          </p:cNvPr>
          <p:cNvSpPr>
            <a:spLocks noGrp="1"/>
          </p:cNvSpPr>
          <p:nvPr>
            <p:ph type="body" sz="quarter" idx="23" hasCustomPrompt="1"/>
          </p:nvPr>
        </p:nvSpPr>
        <p:spPr>
          <a:xfrm>
            <a:off x="6205491" y="4805789"/>
            <a:ext cx="2371478" cy="512971"/>
          </a:xfrm>
        </p:spPr>
        <p:txBody>
          <a:bodyPr>
            <a:noAutofit/>
          </a:bodyPr>
          <a:lstStyle>
            <a:lvl1pPr>
              <a:defRPr sz="3200">
                <a:solidFill>
                  <a:srgbClr val="DA291C"/>
                </a:solidFill>
                <a:latin typeface="Work Sans Light" pitchFamily="2" charset="0"/>
              </a:defRPr>
            </a:lvl1pPr>
          </a:lstStyle>
          <a:p>
            <a:pPr lvl="0"/>
            <a:r>
              <a:rPr lang="pt-BR"/>
              <a:t>USD123.456</a:t>
            </a:r>
            <a:endParaRPr lang="en-GB"/>
          </a:p>
        </p:txBody>
      </p:sp>
      <p:sp>
        <p:nvSpPr>
          <p:cNvPr id="2" name="Text Placeholder 3">
            <a:extLst>
              <a:ext uri="{FF2B5EF4-FFF2-40B4-BE49-F238E27FC236}">
                <a16:creationId xmlns:a16="http://schemas.microsoft.com/office/drawing/2014/main" id="{9A4BB4C0-51BF-BB84-01E2-C8F702BCE97B}"/>
              </a:ext>
            </a:extLst>
          </p:cNvPr>
          <p:cNvSpPr>
            <a:spLocks noGrp="1"/>
          </p:cNvSpPr>
          <p:nvPr>
            <p:ph type="body" sz="quarter" idx="29" hasCustomPrompt="1"/>
          </p:nvPr>
        </p:nvSpPr>
        <p:spPr>
          <a:xfrm>
            <a:off x="6167438" y="667303"/>
            <a:ext cx="5761037" cy="121879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a:t>
            </a:r>
          </a:p>
        </p:txBody>
      </p:sp>
      <p:sp>
        <p:nvSpPr>
          <p:cNvPr id="6" name="Text Placeholder 3">
            <a:extLst>
              <a:ext uri="{FF2B5EF4-FFF2-40B4-BE49-F238E27FC236}">
                <a16:creationId xmlns:a16="http://schemas.microsoft.com/office/drawing/2014/main" id="{F270215E-802A-F5BE-0E18-288992295783}"/>
              </a:ext>
            </a:extLst>
          </p:cNvPr>
          <p:cNvSpPr>
            <a:spLocks noGrp="1"/>
          </p:cNvSpPr>
          <p:nvPr>
            <p:ph type="body" sz="quarter" idx="30" hasCustomPrompt="1"/>
          </p:nvPr>
        </p:nvSpPr>
        <p:spPr>
          <a:xfrm>
            <a:off x="263526" y="5610224"/>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7" name="Text Placeholder 3">
            <a:extLst>
              <a:ext uri="{FF2B5EF4-FFF2-40B4-BE49-F238E27FC236}">
                <a16:creationId xmlns:a16="http://schemas.microsoft.com/office/drawing/2014/main" id="{594BA46F-69E2-7F33-12AE-953497E649EE}"/>
              </a:ext>
            </a:extLst>
          </p:cNvPr>
          <p:cNvSpPr>
            <a:spLocks noGrp="1"/>
          </p:cNvSpPr>
          <p:nvPr>
            <p:ph type="body" sz="quarter" idx="31" hasCustomPrompt="1"/>
          </p:nvPr>
        </p:nvSpPr>
        <p:spPr>
          <a:xfrm>
            <a:off x="325120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8" name="Text Placeholder 3">
            <a:extLst>
              <a:ext uri="{FF2B5EF4-FFF2-40B4-BE49-F238E27FC236}">
                <a16:creationId xmlns:a16="http://schemas.microsoft.com/office/drawing/2014/main" id="{A060D122-AC0D-C759-470F-B9C40557D761}"/>
              </a:ext>
            </a:extLst>
          </p:cNvPr>
          <p:cNvSpPr>
            <a:spLocks noGrp="1"/>
          </p:cNvSpPr>
          <p:nvPr>
            <p:ph type="body" sz="quarter" idx="32" hasCustomPrompt="1"/>
          </p:nvPr>
        </p:nvSpPr>
        <p:spPr>
          <a:xfrm>
            <a:off x="616889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Tree>
    <p:extLst>
      <p:ext uri="{BB962C8B-B14F-4D97-AF65-F5344CB8AC3E}">
        <p14:creationId xmlns:p14="http://schemas.microsoft.com/office/powerpoint/2010/main" val="3869162070"/>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 Tag-Title-Items-Items Texts">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cxnSp>
        <p:nvCxnSpPr>
          <p:cNvPr id="9" name="Straight Connector 8">
            <a:extLst>
              <a:ext uri="{FF2B5EF4-FFF2-40B4-BE49-F238E27FC236}">
                <a16:creationId xmlns:a16="http://schemas.microsoft.com/office/drawing/2014/main" id="{8CCA3096-1872-DBF1-477F-B94CD21301EC}"/>
              </a:ext>
            </a:extLst>
          </p:cNvPr>
          <p:cNvCxnSpPr/>
          <p:nvPr userDrawn="1"/>
        </p:nvCxnSpPr>
        <p:spPr>
          <a:xfrm>
            <a:off x="263525" y="2293926"/>
            <a:ext cx="11664950"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D9B94FF-80BC-6744-3D6B-93E4EFA9896D}"/>
              </a:ext>
            </a:extLst>
          </p:cNvPr>
          <p:cNvCxnSpPr/>
          <p:nvPr userDrawn="1"/>
        </p:nvCxnSpPr>
        <p:spPr>
          <a:xfrm>
            <a:off x="263525" y="3822306"/>
            <a:ext cx="11664950"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031BBC3-7F4D-80FA-47B4-554A67BC030C}"/>
              </a:ext>
            </a:extLst>
          </p:cNvPr>
          <p:cNvCxnSpPr/>
          <p:nvPr userDrawn="1"/>
        </p:nvCxnSpPr>
        <p:spPr>
          <a:xfrm>
            <a:off x="263525" y="5456798"/>
            <a:ext cx="11664950"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sp>
        <p:nvSpPr>
          <p:cNvPr id="30" name="Segnaposto titolo 4">
            <a:extLst>
              <a:ext uri="{FF2B5EF4-FFF2-40B4-BE49-F238E27FC236}">
                <a16:creationId xmlns:a16="http://schemas.microsoft.com/office/drawing/2014/main" id="{86181DD2-E741-B074-501A-9416BE3B3535}"/>
              </a:ext>
            </a:extLst>
          </p:cNvPr>
          <p:cNvSpPr>
            <a:spLocks noGrp="1"/>
          </p:cNvSpPr>
          <p:nvPr>
            <p:ph type="title"/>
          </p:nvPr>
        </p:nvSpPr>
        <p:spPr>
          <a:xfrm>
            <a:off x="263525" y="667303"/>
            <a:ext cx="2844800" cy="886397"/>
          </a:xfrm>
          <a:prstGeom prst="rect">
            <a:avLst/>
          </a:prstGeom>
        </p:spPr>
        <p:txBody>
          <a:bodyPr vert="horz" wrap="square" lIns="0" tIns="0" rIns="0" bIns="0" rtlCol="0" anchor="t" anchorCtr="0">
            <a:spAutoFit/>
          </a:bodyPr>
          <a:lstStyle>
            <a:lvl1pPr>
              <a:defRPr sz="3200"/>
            </a:lvl1pPr>
          </a:lstStyle>
          <a:p>
            <a:r>
              <a:rPr lang="en-US"/>
              <a:t>Title here lorem ipsum</a:t>
            </a:r>
            <a:endParaRPr lang="en-GB"/>
          </a:p>
        </p:txBody>
      </p:sp>
      <p:sp>
        <p:nvSpPr>
          <p:cNvPr id="32" name="Text Placeholder 32">
            <a:extLst>
              <a:ext uri="{FF2B5EF4-FFF2-40B4-BE49-F238E27FC236}">
                <a16:creationId xmlns:a16="http://schemas.microsoft.com/office/drawing/2014/main" id="{AC68AB35-0925-C97C-4E29-BE5E91D382C0}"/>
              </a:ext>
            </a:extLst>
          </p:cNvPr>
          <p:cNvSpPr>
            <a:spLocks noGrp="1"/>
          </p:cNvSpPr>
          <p:nvPr>
            <p:ph type="body" sz="quarter" idx="24" hasCustomPrompt="1"/>
          </p:nvPr>
        </p:nvSpPr>
        <p:spPr>
          <a:xfrm>
            <a:off x="274755" y="2044016"/>
            <a:ext cx="2475548" cy="244267"/>
          </a:xfrm>
        </p:spPr>
        <p:txBody>
          <a:bodyPr/>
          <a:lstStyle>
            <a:lvl1pPr>
              <a:lnSpc>
                <a:spcPct val="110000"/>
              </a:lnSpc>
              <a:defRPr>
                <a:latin typeface="+mj-lt"/>
              </a:defRPr>
            </a:lvl1pPr>
          </a:lstStyle>
          <a:p>
            <a:pPr lvl="0"/>
            <a:r>
              <a:rPr lang="en-GB"/>
              <a:t>Paragraph Title</a:t>
            </a:r>
          </a:p>
        </p:txBody>
      </p:sp>
      <p:sp>
        <p:nvSpPr>
          <p:cNvPr id="34" name="Text Placeholder 32">
            <a:extLst>
              <a:ext uri="{FF2B5EF4-FFF2-40B4-BE49-F238E27FC236}">
                <a16:creationId xmlns:a16="http://schemas.microsoft.com/office/drawing/2014/main" id="{1A1C3493-B0B9-3988-1959-BD1295A979E0}"/>
              </a:ext>
            </a:extLst>
          </p:cNvPr>
          <p:cNvSpPr>
            <a:spLocks noGrp="1"/>
          </p:cNvSpPr>
          <p:nvPr>
            <p:ph type="body" sz="quarter" idx="26" hasCustomPrompt="1"/>
          </p:nvPr>
        </p:nvSpPr>
        <p:spPr>
          <a:xfrm>
            <a:off x="274755" y="3574376"/>
            <a:ext cx="2475548" cy="244267"/>
          </a:xfrm>
        </p:spPr>
        <p:txBody>
          <a:bodyPr/>
          <a:lstStyle>
            <a:lvl1pPr>
              <a:lnSpc>
                <a:spcPct val="110000"/>
              </a:lnSpc>
              <a:defRPr>
                <a:latin typeface="+mj-lt"/>
              </a:defRPr>
            </a:lvl1pPr>
          </a:lstStyle>
          <a:p>
            <a:pPr lvl="0"/>
            <a:r>
              <a:rPr lang="en-GB"/>
              <a:t>Paragraph Title</a:t>
            </a:r>
          </a:p>
        </p:txBody>
      </p:sp>
      <p:sp>
        <p:nvSpPr>
          <p:cNvPr id="36" name="Text Placeholder 32">
            <a:extLst>
              <a:ext uri="{FF2B5EF4-FFF2-40B4-BE49-F238E27FC236}">
                <a16:creationId xmlns:a16="http://schemas.microsoft.com/office/drawing/2014/main" id="{5D3B6147-EDF3-C0E6-CB78-FDC2D16D7F75}"/>
              </a:ext>
            </a:extLst>
          </p:cNvPr>
          <p:cNvSpPr>
            <a:spLocks noGrp="1"/>
          </p:cNvSpPr>
          <p:nvPr>
            <p:ph type="body" sz="quarter" idx="28" hasCustomPrompt="1"/>
          </p:nvPr>
        </p:nvSpPr>
        <p:spPr>
          <a:xfrm>
            <a:off x="274755" y="5216362"/>
            <a:ext cx="2475548" cy="244267"/>
          </a:xfrm>
        </p:spPr>
        <p:txBody>
          <a:bodyPr/>
          <a:lstStyle>
            <a:lvl1pPr>
              <a:lnSpc>
                <a:spcPct val="110000"/>
              </a:lnSpc>
              <a:defRPr>
                <a:latin typeface="+mj-lt"/>
              </a:defRPr>
            </a:lvl1pPr>
          </a:lstStyle>
          <a:p>
            <a:pPr lvl="0"/>
            <a:r>
              <a:rPr lang="en-GB"/>
              <a:t>Paragraph Title</a:t>
            </a:r>
          </a:p>
        </p:txBody>
      </p:sp>
      <p:sp>
        <p:nvSpPr>
          <p:cNvPr id="38" name="Text Placeholder 37">
            <a:extLst>
              <a:ext uri="{FF2B5EF4-FFF2-40B4-BE49-F238E27FC236}">
                <a16:creationId xmlns:a16="http://schemas.microsoft.com/office/drawing/2014/main" id="{60DC295E-6692-0949-3167-A59A8FCD6FA1}"/>
              </a:ext>
            </a:extLst>
          </p:cNvPr>
          <p:cNvSpPr>
            <a:spLocks noGrp="1"/>
          </p:cNvSpPr>
          <p:nvPr>
            <p:ph type="body" sz="quarter" idx="29" hasCustomPrompt="1"/>
          </p:nvPr>
        </p:nvSpPr>
        <p:spPr>
          <a:xfrm>
            <a:off x="6167437" y="2297420"/>
            <a:ext cx="5772267" cy="922337"/>
          </a:xfrm>
        </p:spPr>
        <p:txBody>
          <a:bodyPr anchor="ctr">
            <a:noAutofit/>
          </a:bodyPr>
          <a:lstStyle>
            <a:lvl1pPr algn="r">
              <a:defRPr sz="6600">
                <a:latin typeface="Work Sans Thin" pitchFamily="2" charset="0"/>
              </a:defRPr>
            </a:lvl1pPr>
          </a:lstStyle>
          <a:p>
            <a:pPr lvl="0"/>
            <a:r>
              <a:rPr lang="en-GB"/>
              <a:t>USD123.456</a:t>
            </a:r>
          </a:p>
        </p:txBody>
      </p:sp>
      <p:sp>
        <p:nvSpPr>
          <p:cNvPr id="39" name="Text Placeholder 37">
            <a:extLst>
              <a:ext uri="{FF2B5EF4-FFF2-40B4-BE49-F238E27FC236}">
                <a16:creationId xmlns:a16="http://schemas.microsoft.com/office/drawing/2014/main" id="{A6BF2E46-9DB5-4E89-A299-96CCD8AACA32}"/>
              </a:ext>
            </a:extLst>
          </p:cNvPr>
          <p:cNvSpPr>
            <a:spLocks noGrp="1"/>
          </p:cNvSpPr>
          <p:nvPr>
            <p:ph type="body" sz="quarter" idx="30" hasCustomPrompt="1"/>
          </p:nvPr>
        </p:nvSpPr>
        <p:spPr>
          <a:xfrm>
            <a:off x="6167437" y="3825970"/>
            <a:ext cx="5772267" cy="922337"/>
          </a:xfrm>
        </p:spPr>
        <p:txBody>
          <a:bodyPr anchor="ctr">
            <a:noAutofit/>
          </a:bodyPr>
          <a:lstStyle>
            <a:lvl1pPr algn="r">
              <a:defRPr sz="6600">
                <a:latin typeface="Work Sans Thin" pitchFamily="2" charset="0"/>
              </a:defRPr>
            </a:lvl1pPr>
          </a:lstStyle>
          <a:p>
            <a:pPr lvl="0"/>
            <a:r>
              <a:rPr lang="en-GB"/>
              <a:t>40%</a:t>
            </a:r>
          </a:p>
        </p:txBody>
      </p:sp>
      <p:sp>
        <p:nvSpPr>
          <p:cNvPr id="40" name="Text Placeholder 37">
            <a:extLst>
              <a:ext uri="{FF2B5EF4-FFF2-40B4-BE49-F238E27FC236}">
                <a16:creationId xmlns:a16="http://schemas.microsoft.com/office/drawing/2014/main" id="{12C0AB9B-ED44-9A4C-CA0B-7D1A92E1EE45}"/>
              </a:ext>
            </a:extLst>
          </p:cNvPr>
          <p:cNvSpPr>
            <a:spLocks noGrp="1"/>
          </p:cNvSpPr>
          <p:nvPr>
            <p:ph type="body" sz="quarter" idx="31" hasCustomPrompt="1"/>
          </p:nvPr>
        </p:nvSpPr>
        <p:spPr>
          <a:xfrm>
            <a:off x="6167437" y="5469503"/>
            <a:ext cx="5772267" cy="922337"/>
          </a:xfrm>
        </p:spPr>
        <p:txBody>
          <a:bodyPr anchor="ctr">
            <a:noAutofit/>
          </a:bodyPr>
          <a:lstStyle>
            <a:lvl1pPr algn="r">
              <a:defRPr sz="6600">
                <a:latin typeface="Work Sans Thin" pitchFamily="2" charset="0"/>
              </a:defRPr>
            </a:lvl1pPr>
          </a:lstStyle>
          <a:p>
            <a:pPr lvl="0"/>
            <a:r>
              <a:rPr lang="en-GB"/>
              <a:t>+3.000</a:t>
            </a:r>
          </a:p>
        </p:txBody>
      </p:sp>
      <p:sp>
        <p:nvSpPr>
          <p:cNvPr id="2" name="Text Placeholder 3">
            <a:extLst>
              <a:ext uri="{FF2B5EF4-FFF2-40B4-BE49-F238E27FC236}">
                <a16:creationId xmlns:a16="http://schemas.microsoft.com/office/drawing/2014/main" id="{580E152C-C25D-506D-7012-CE5C19693186}"/>
              </a:ext>
            </a:extLst>
          </p:cNvPr>
          <p:cNvSpPr>
            <a:spLocks noGrp="1"/>
          </p:cNvSpPr>
          <p:nvPr>
            <p:ph type="body" sz="quarter" idx="32" hasCustomPrompt="1"/>
          </p:nvPr>
        </p:nvSpPr>
        <p:spPr>
          <a:xfrm>
            <a:off x="263526" y="5535383"/>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3" name="Text Placeholder 3">
            <a:extLst>
              <a:ext uri="{FF2B5EF4-FFF2-40B4-BE49-F238E27FC236}">
                <a16:creationId xmlns:a16="http://schemas.microsoft.com/office/drawing/2014/main" id="{31D059D4-2519-2B24-13AB-1B6245AC796B}"/>
              </a:ext>
            </a:extLst>
          </p:cNvPr>
          <p:cNvSpPr>
            <a:spLocks noGrp="1"/>
          </p:cNvSpPr>
          <p:nvPr>
            <p:ph type="body" sz="quarter" idx="33" hasCustomPrompt="1"/>
          </p:nvPr>
        </p:nvSpPr>
        <p:spPr>
          <a:xfrm>
            <a:off x="263526" y="389026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4" name="Text Placeholder 3">
            <a:extLst>
              <a:ext uri="{FF2B5EF4-FFF2-40B4-BE49-F238E27FC236}">
                <a16:creationId xmlns:a16="http://schemas.microsoft.com/office/drawing/2014/main" id="{F21F6ADA-6045-4CA6-1662-CBD3DAB332F8}"/>
              </a:ext>
            </a:extLst>
          </p:cNvPr>
          <p:cNvSpPr>
            <a:spLocks noGrp="1"/>
          </p:cNvSpPr>
          <p:nvPr>
            <p:ph type="body" sz="quarter" idx="34" hasCustomPrompt="1"/>
          </p:nvPr>
        </p:nvSpPr>
        <p:spPr>
          <a:xfrm>
            <a:off x="263526" y="236665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Tree>
    <p:extLst>
      <p:ext uri="{BB962C8B-B14F-4D97-AF65-F5344CB8AC3E}">
        <p14:creationId xmlns:p14="http://schemas.microsoft.com/office/powerpoint/2010/main" val="2548847489"/>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userDrawn="1">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 Tag-Big Title-Text-Items-Items Texts">
    <p:spTree>
      <p:nvGrpSpPr>
        <p:cNvPr id="1" name=""/>
        <p:cNvGrpSpPr/>
        <p:nvPr/>
      </p:nvGrpSpPr>
      <p:grpSpPr>
        <a:xfrm>
          <a:off x="0" y="0"/>
          <a:ext cx="0" cy="0"/>
          <a:chOff x="0" y="0"/>
          <a:chExt cx="0" cy="0"/>
        </a:xfrm>
      </p:grpSpPr>
      <p:sp>
        <p:nvSpPr>
          <p:cNvPr id="70" name="Segnaposto titolo 4">
            <a:extLst>
              <a:ext uri="{FF2B5EF4-FFF2-40B4-BE49-F238E27FC236}">
                <a16:creationId xmlns:a16="http://schemas.microsoft.com/office/drawing/2014/main" id="{E63E5D4D-DD79-2CFE-F72B-8CDA30F2C227}"/>
              </a:ext>
            </a:extLst>
          </p:cNvPr>
          <p:cNvSpPr>
            <a:spLocks noGrp="1"/>
          </p:cNvSpPr>
          <p:nvPr>
            <p:ph type="title" hasCustomPrompt="1"/>
          </p:nvPr>
        </p:nvSpPr>
        <p:spPr>
          <a:xfrm>
            <a:off x="263525" y="4499675"/>
            <a:ext cx="6553200" cy="2176430"/>
          </a:xfrm>
          <a:prstGeom prst="rect">
            <a:avLst/>
          </a:prstGeom>
        </p:spPr>
        <p:txBody>
          <a:bodyPr vert="horz" wrap="square" lIns="0" tIns="0" rIns="0" bIns="0" rtlCol="0" anchor="b" anchorCtr="0">
            <a:spAutoFit/>
          </a:bodyPr>
          <a:lstStyle>
            <a:lvl1pPr>
              <a:lnSpc>
                <a:spcPct val="80000"/>
              </a:lnSpc>
              <a:defRPr sz="8800">
                <a:latin typeface="Work Sans Thin" pitchFamily="2" charset="0"/>
              </a:defRPr>
            </a:lvl1pPr>
          </a:lstStyle>
          <a:p>
            <a:r>
              <a:rPr lang="en-US"/>
              <a:t>Title here lorem ipsum</a:t>
            </a:r>
            <a:endParaRPr lang="en-GB"/>
          </a:p>
        </p:txBody>
      </p:sp>
      <p:sp>
        <p:nvSpPr>
          <p:cNvPr id="73" name="Text Placeholder 32">
            <a:extLst>
              <a:ext uri="{FF2B5EF4-FFF2-40B4-BE49-F238E27FC236}">
                <a16:creationId xmlns:a16="http://schemas.microsoft.com/office/drawing/2014/main" id="{936E9F31-CFA3-F4D7-7AEC-78CB9D23E3F4}"/>
              </a:ext>
            </a:extLst>
          </p:cNvPr>
          <p:cNvSpPr>
            <a:spLocks noGrp="1"/>
          </p:cNvSpPr>
          <p:nvPr>
            <p:ph type="body" sz="quarter" idx="24" hasCustomPrompt="1"/>
          </p:nvPr>
        </p:nvSpPr>
        <p:spPr>
          <a:xfrm>
            <a:off x="2640013" y="296863"/>
            <a:ext cx="1873279" cy="244267"/>
          </a:xfrm>
        </p:spPr>
        <p:txBody>
          <a:bodyPr/>
          <a:lstStyle>
            <a:lvl1pPr>
              <a:lnSpc>
                <a:spcPct val="110000"/>
              </a:lnSpc>
              <a:defRPr>
                <a:latin typeface="+mj-lt"/>
              </a:defRPr>
            </a:lvl1pPr>
          </a:lstStyle>
          <a:p>
            <a:pPr lvl="0"/>
            <a:r>
              <a:rPr lang="en-GB"/>
              <a:t>Paragraph Title</a:t>
            </a:r>
          </a:p>
        </p:txBody>
      </p:sp>
      <p:sp>
        <p:nvSpPr>
          <p:cNvPr id="75" name="Text Placeholder 32">
            <a:extLst>
              <a:ext uri="{FF2B5EF4-FFF2-40B4-BE49-F238E27FC236}">
                <a16:creationId xmlns:a16="http://schemas.microsoft.com/office/drawing/2014/main" id="{9C314BCD-0CE6-C143-936A-1D0D92295549}"/>
              </a:ext>
            </a:extLst>
          </p:cNvPr>
          <p:cNvSpPr>
            <a:spLocks noGrp="1"/>
          </p:cNvSpPr>
          <p:nvPr>
            <p:ph type="body" sz="quarter" idx="26" hasCustomPrompt="1"/>
          </p:nvPr>
        </p:nvSpPr>
        <p:spPr>
          <a:xfrm>
            <a:off x="2640013" y="1545560"/>
            <a:ext cx="1873279" cy="244267"/>
          </a:xfrm>
        </p:spPr>
        <p:txBody>
          <a:bodyPr/>
          <a:lstStyle>
            <a:lvl1pPr>
              <a:lnSpc>
                <a:spcPct val="110000"/>
              </a:lnSpc>
              <a:defRPr>
                <a:latin typeface="+mj-lt"/>
              </a:defRPr>
            </a:lvl1pPr>
          </a:lstStyle>
          <a:p>
            <a:pPr lvl="0"/>
            <a:r>
              <a:rPr lang="en-GB"/>
              <a:t>Paragraph Title</a:t>
            </a:r>
          </a:p>
        </p:txBody>
      </p:sp>
      <p:sp>
        <p:nvSpPr>
          <p:cNvPr id="77" name="Text Placeholder 32">
            <a:extLst>
              <a:ext uri="{FF2B5EF4-FFF2-40B4-BE49-F238E27FC236}">
                <a16:creationId xmlns:a16="http://schemas.microsoft.com/office/drawing/2014/main" id="{36532851-9F19-761A-7130-81AD38CA6D2D}"/>
              </a:ext>
            </a:extLst>
          </p:cNvPr>
          <p:cNvSpPr>
            <a:spLocks noGrp="1"/>
          </p:cNvSpPr>
          <p:nvPr>
            <p:ph type="body" sz="quarter" idx="28" hasCustomPrompt="1"/>
          </p:nvPr>
        </p:nvSpPr>
        <p:spPr>
          <a:xfrm>
            <a:off x="5016500" y="296863"/>
            <a:ext cx="1801755" cy="244267"/>
          </a:xfrm>
        </p:spPr>
        <p:txBody>
          <a:bodyPr/>
          <a:lstStyle>
            <a:lvl1pPr>
              <a:lnSpc>
                <a:spcPct val="110000"/>
              </a:lnSpc>
              <a:defRPr>
                <a:latin typeface="+mj-lt"/>
              </a:defRPr>
            </a:lvl1pPr>
          </a:lstStyle>
          <a:p>
            <a:pPr lvl="0"/>
            <a:r>
              <a:rPr lang="en-GB"/>
              <a:t>Paragraph Title</a:t>
            </a:r>
          </a:p>
        </p:txBody>
      </p:sp>
      <p:sp>
        <p:nvSpPr>
          <p:cNvPr id="79" name="Text Placeholder 32">
            <a:extLst>
              <a:ext uri="{FF2B5EF4-FFF2-40B4-BE49-F238E27FC236}">
                <a16:creationId xmlns:a16="http://schemas.microsoft.com/office/drawing/2014/main" id="{7B8DFB1A-84BA-BE52-B9B8-0A3845BD1994}"/>
              </a:ext>
            </a:extLst>
          </p:cNvPr>
          <p:cNvSpPr>
            <a:spLocks noGrp="1"/>
          </p:cNvSpPr>
          <p:nvPr>
            <p:ph type="body" sz="quarter" idx="30" hasCustomPrompt="1"/>
          </p:nvPr>
        </p:nvSpPr>
        <p:spPr>
          <a:xfrm>
            <a:off x="5016500" y="1545560"/>
            <a:ext cx="1801755" cy="244267"/>
          </a:xfrm>
        </p:spPr>
        <p:txBody>
          <a:bodyPr/>
          <a:lstStyle>
            <a:lvl1pPr>
              <a:lnSpc>
                <a:spcPct val="110000"/>
              </a:lnSpc>
              <a:defRPr>
                <a:latin typeface="+mj-lt"/>
              </a:defRPr>
            </a:lvl1pPr>
          </a:lstStyle>
          <a:p>
            <a:pPr lvl="0"/>
            <a:r>
              <a:rPr lang="en-GB"/>
              <a:t>Paragraph Title</a:t>
            </a:r>
          </a:p>
        </p:txBody>
      </p:sp>
      <p:sp>
        <p:nvSpPr>
          <p:cNvPr id="81" name="Text Placeholder 32">
            <a:extLst>
              <a:ext uri="{FF2B5EF4-FFF2-40B4-BE49-F238E27FC236}">
                <a16:creationId xmlns:a16="http://schemas.microsoft.com/office/drawing/2014/main" id="{44D76F70-55D1-F3CB-AA80-F7482ED7B5B7}"/>
              </a:ext>
            </a:extLst>
          </p:cNvPr>
          <p:cNvSpPr>
            <a:spLocks noGrp="1"/>
          </p:cNvSpPr>
          <p:nvPr>
            <p:ph type="body" sz="quarter" idx="32" hasCustomPrompt="1"/>
          </p:nvPr>
        </p:nvSpPr>
        <p:spPr>
          <a:xfrm>
            <a:off x="7319963" y="296863"/>
            <a:ext cx="1873278" cy="244267"/>
          </a:xfrm>
        </p:spPr>
        <p:txBody>
          <a:bodyPr/>
          <a:lstStyle>
            <a:lvl1pPr>
              <a:lnSpc>
                <a:spcPct val="110000"/>
              </a:lnSpc>
              <a:defRPr>
                <a:latin typeface="+mj-lt"/>
              </a:defRPr>
            </a:lvl1pPr>
          </a:lstStyle>
          <a:p>
            <a:pPr lvl="0"/>
            <a:r>
              <a:rPr lang="en-GB"/>
              <a:t>Paragraph Title</a:t>
            </a:r>
          </a:p>
        </p:txBody>
      </p:sp>
      <p:sp>
        <p:nvSpPr>
          <p:cNvPr id="83" name="Text Placeholder 32">
            <a:extLst>
              <a:ext uri="{FF2B5EF4-FFF2-40B4-BE49-F238E27FC236}">
                <a16:creationId xmlns:a16="http://schemas.microsoft.com/office/drawing/2014/main" id="{A25EDDE2-8B26-523A-BE2B-FFA3D0F1BF00}"/>
              </a:ext>
            </a:extLst>
          </p:cNvPr>
          <p:cNvSpPr>
            <a:spLocks noGrp="1"/>
          </p:cNvSpPr>
          <p:nvPr>
            <p:ph type="body" sz="quarter" idx="34" hasCustomPrompt="1"/>
          </p:nvPr>
        </p:nvSpPr>
        <p:spPr>
          <a:xfrm>
            <a:off x="7319963" y="1545560"/>
            <a:ext cx="1873278" cy="244267"/>
          </a:xfrm>
        </p:spPr>
        <p:txBody>
          <a:bodyPr/>
          <a:lstStyle>
            <a:lvl1pPr>
              <a:lnSpc>
                <a:spcPct val="110000"/>
              </a:lnSpc>
              <a:defRPr>
                <a:latin typeface="+mj-lt"/>
              </a:defRPr>
            </a:lvl1pPr>
          </a:lstStyle>
          <a:p>
            <a:pPr lvl="0"/>
            <a:r>
              <a:rPr lang="en-GB"/>
              <a:t>Paragraph Title</a:t>
            </a:r>
          </a:p>
        </p:txBody>
      </p:sp>
      <p:sp>
        <p:nvSpPr>
          <p:cNvPr id="85" name="Text Placeholder 32">
            <a:extLst>
              <a:ext uri="{FF2B5EF4-FFF2-40B4-BE49-F238E27FC236}">
                <a16:creationId xmlns:a16="http://schemas.microsoft.com/office/drawing/2014/main" id="{0B13D9F1-22A9-E6DF-30BD-7982348D4A59}"/>
              </a:ext>
            </a:extLst>
          </p:cNvPr>
          <p:cNvSpPr>
            <a:spLocks noGrp="1"/>
          </p:cNvSpPr>
          <p:nvPr>
            <p:ph type="body" sz="quarter" idx="36" hasCustomPrompt="1"/>
          </p:nvPr>
        </p:nvSpPr>
        <p:spPr>
          <a:xfrm>
            <a:off x="9696450" y="296863"/>
            <a:ext cx="1873278" cy="244267"/>
          </a:xfrm>
        </p:spPr>
        <p:txBody>
          <a:bodyPr/>
          <a:lstStyle>
            <a:lvl1pPr>
              <a:lnSpc>
                <a:spcPct val="110000"/>
              </a:lnSpc>
              <a:defRPr>
                <a:latin typeface="+mj-lt"/>
              </a:defRPr>
            </a:lvl1pPr>
          </a:lstStyle>
          <a:p>
            <a:pPr lvl="0"/>
            <a:r>
              <a:rPr lang="en-GB"/>
              <a:t>Paragraph Title</a:t>
            </a:r>
          </a:p>
        </p:txBody>
      </p:sp>
      <p:sp>
        <p:nvSpPr>
          <p:cNvPr id="87" name="Text Placeholder 32">
            <a:extLst>
              <a:ext uri="{FF2B5EF4-FFF2-40B4-BE49-F238E27FC236}">
                <a16:creationId xmlns:a16="http://schemas.microsoft.com/office/drawing/2014/main" id="{2B2742CB-FF84-2AB8-D550-157AEE9A819A}"/>
              </a:ext>
            </a:extLst>
          </p:cNvPr>
          <p:cNvSpPr>
            <a:spLocks noGrp="1"/>
          </p:cNvSpPr>
          <p:nvPr>
            <p:ph type="body" sz="quarter" idx="38" hasCustomPrompt="1"/>
          </p:nvPr>
        </p:nvSpPr>
        <p:spPr>
          <a:xfrm>
            <a:off x="9696450" y="1545560"/>
            <a:ext cx="1873278" cy="244267"/>
          </a:xfrm>
        </p:spPr>
        <p:txBody>
          <a:bodyPr/>
          <a:lstStyle>
            <a:lvl1pPr>
              <a:lnSpc>
                <a:spcPct val="110000"/>
              </a:lnSpc>
              <a:defRPr>
                <a:latin typeface="+mj-lt"/>
              </a:defRPr>
            </a:lvl1pPr>
          </a:lstStyle>
          <a:p>
            <a:pPr lvl="0"/>
            <a:r>
              <a:rPr lang="en-GB"/>
              <a:t>Paragraph Title</a:t>
            </a:r>
          </a:p>
        </p:txBody>
      </p:sp>
      <p:sp>
        <p:nvSpPr>
          <p:cNvPr id="2" name="Text Placeholder 88">
            <a:extLst>
              <a:ext uri="{FF2B5EF4-FFF2-40B4-BE49-F238E27FC236}">
                <a16:creationId xmlns:a16="http://schemas.microsoft.com/office/drawing/2014/main" id="{931A41F8-615B-F285-7DDA-66AA17628E76}"/>
              </a:ext>
            </a:extLst>
          </p:cNvPr>
          <p:cNvSpPr>
            <a:spLocks noGrp="1"/>
          </p:cNvSpPr>
          <p:nvPr>
            <p:ph type="body" sz="quarter" idx="39" hasCustomPrompt="1"/>
          </p:nvPr>
        </p:nvSpPr>
        <p:spPr>
          <a:xfrm>
            <a:off x="2639380" y="565313"/>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3" name="Text Placeholder 88">
            <a:extLst>
              <a:ext uri="{FF2B5EF4-FFF2-40B4-BE49-F238E27FC236}">
                <a16:creationId xmlns:a16="http://schemas.microsoft.com/office/drawing/2014/main" id="{2DC4A18F-4F6E-4008-5213-70F65774257C}"/>
              </a:ext>
            </a:extLst>
          </p:cNvPr>
          <p:cNvSpPr>
            <a:spLocks noGrp="1"/>
          </p:cNvSpPr>
          <p:nvPr>
            <p:ph type="body" sz="quarter" idx="40" hasCustomPrompt="1"/>
          </p:nvPr>
        </p:nvSpPr>
        <p:spPr>
          <a:xfrm>
            <a:off x="2639380" y="1803329"/>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4" name="Text Placeholder 88">
            <a:extLst>
              <a:ext uri="{FF2B5EF4-FFF2-40B4-BE49-F238E27FC236}">
                <a16:creationId xmlns:a16="http://schemas.microsoft.com/office/drawing/2014/main" id="{F02B40C0-4255-6C56-4AF7-8B74CA9BD38A}"/>
              </a:ext>
            </a:extLst>
          </p:cNvPr>
          <p:cNvSpPr>
            <a:spLocks noGrp="1"/>
          </p:cNvSpPr>
          <p:nvPr>
            <p:ph type="body" sz="quarter" idx="41" hasCustomPrompt="1"/>
          </p:nvPr>
        </p:nvSpPr>
        <p:spPr>
          <a:xfrm>
            <a:off x="5013384" y="565313"/>
            <a:ext cx="1803341"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5" name="Text Placeholder 88">
            <a:extLst>
              <a:ext uri="{FF2B5EF4-FFF2-40B4-BE49-F238E27FC236}">
                <a16:creationId xmlns:a16="http://schemas.microsoft.com/office/drawing/2014/main" id="{F9AAD1EA-983D-AC2D-061F-A3600ACABA70}"/>
              </a:ext>
            </a:extLst>
          </p:cNvPr>
          <p:cNvSpPr>
            <a:spLocks noGrp="1"/>
          </p:cNvSpPr>
          <p:nvPr>
            <p:ph type="body" sz="quarter" idx="42" hasCustomPrompt="1"/>
          </p:nvPr>
        </p:nvSpPr>
        <p:spPr>
          <a:xfrm>
            <a:off x="5013384" y="1803329"/>
            <a:ext cx="1803341"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6" name="Text Placeholder 88">
            <a:extLst>
              <a:ext uri="{FF2B5EF4-FFF2-40B4-BE49-F238E27FC236}">
                <a16:creationId xmlns:a16="http://schemas.microsoft.com/office/drawing/2014/main" id="{867BCBBC-3353-153A-F374-85CAF787A138}"/>
              </a:ext>
            </a:extLst>
          </p:cNvPr>
          <p:cNvSpPr>
            <a:spLocks noGrp="1"/>
          </p:cNvSpPr>
          <p:nvPr>
            <p:ph type="body" sz="quarter" idx="43" hasCustomPrompt="1"/>
          </p:nvPr>
        </p:nvSpPr>
        <p:spPr>
          <a:xfrm>
            <a:off x="7320945" y="565313"/>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7" name="Text Placeholder 88">
            <a:extLst>
              <a:ext uri="{FF2B5EF4-FFF2-40B4-BE49-F238E27FC236}">
                <a16:creationId xmlns:a16="http://schemas.microsoft.com/office/drawing/2014/main" id="{FA0EA1A5-6FE0-AEF0-DF8F-6471C9A783BA}"/>
              </a:ext>
            </a:extLst>
          </p:cNvPr>
          <p:cNvSpPr>
            <a:spLocks noGrp="1"/>
          </p:cNvSpPr>
          <p:nvPr>
            <p:ph type="body" sz="quarter" idx="44" hasCustomPrompt="1"/>
          </p:nvPr>
        </p:nvSpPr>
        <p:spPr>
          <a:xfrm>
            <a:off x="7320945" y="1803329"/>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8" name="Text Placeholder 88">
            <a:extLst>
              <a:ext uri="{FF2B5EF4-FFF2-40B4-BE49-F238E27FC236}">
                <a16:creationId xmlns:a16="http://schemas.microsoft.com/office/drawing/2014/main" id="{A3937B9A-B7BA-FD5E-3792-E73ECA2C0C50}"/>
              </a:ext>
            </a:extLst>
          </p:cNvPr>
          <p:cNvSpPr>
            <a:spLocks noGrp="1"/>
          </p:cNvSpPr>
          <p:nvPr>
            <p:ph type="body" sz="quarter" idx="45" hasCustomPrompt="1"/>
          </p:nvPr>
        </p:nvSpPr>
        <p:spPr>
          <a:xfrm>
            <a:off x="9697432" y="565313"/>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 name="Text Placeholder 88">
            <a:extLst>
              <a:ext uri="{FF2B5EF4-FFF2-40B4-BE49-F238E27FC236}">
                <a16:creationId xmlns:a16="http://schemas.microsoft.com/office/drawing/2014/main" id="{31823A13-F7B1-9B67-1575-86939FD4F3A0}"/>
              </a:ext>
            </a:extLst>
          </p:cNvPr>
          <p:cNvSpPr>
            <a:spLocks noGrp="1"/>
          </p:cNvSpPr>
          <p:nvPr>
            <p:ph type="body" sz="quarter" idx="46" hasCustomPrompt="1"/>
          </p:nvPr>
        </p:nvSpPr>
        <p:spPr>
          <a:xfrm>
            <a:off x="9697432" y="1803329"/>
            <a:ext cx="1872296" cy="816156"/>
          </a:xfrm>
        </p:spPr>
        <p:txBody>
          <a:bodyPr/>
          <a:lstStyle>
            <a:lvl1pPr>
              <a:lnSpc>
                <a:spcPct val="110000"/>
              </a:lnSpc>
              <a:defRPr>
                <a:solidFill>
                  <a:srgbClr val="0C2340"/>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10" name="Text Placeholder 3">
            <a:extLst>
              <a:ext uri="{FF2B5EF4-FFF2-40B4-BE49-F238E27FC236}">
                <a16:creationId xmlns:a16="http://schemas.microsoft.com/office/drawing/2014/main" id="{D95673B4-1750-E5B8-1D75-DFE1A8FB6BF3}"/>
              </a:ext>
            </a:extLst>
          </p:cNvPr>
          <p:cNvSpPr>
            <a:spLocks noGrp="1"/>
          </p:cNvSpPr>
          <p:nvPr>
            <p:ph type="body" sz="quarter" idx="29" hasCustomPrompt="1"/>
          </p:nvPr>
        </p:nvSpPr>
        <p:spPr>
          <a:xfrm>
            <a:off x="7319963" y="4533900"/>
            <a:ext cx="4249765" cy="1841680"/>
          </a:xfrm>
        </p:spPr>
        <p:txBody>
          <a:bodyPr numCol="2" spcCol="540000" anchor="t"/>
          <a:lstStyle>
            <a:lvl1pPr>
              <a:defRPr>
                <a:solidFill>
                  <a:srgbClr val="0C2340"/>
                </a:solidFill>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
        <p:nvSpPr>
          <p:cNvPr id="11" name="Text Placeholder 15">
            <a:extLst>
              <a:ext uri="{FF2B5EF4-FFF2-40B4-BE49-F238E27FC236}">
                <a16:creationId xmlns:a16="http://schemas.microsoft.com/office/drawing/2014/main" id="{655ABA2A-EC31-E2C1-A7EE-BCDE3B2B8EB5}"/>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mj-lt"/>
              </a:defRPr>
            </a:lvl1pPr>
          </a:lstStyle>
          <a:p>
            <a:pPr lvl="0"/>
            <a:r>
              <a:rPr lang="en-GB"/>
              <a:t>TAG HERE</a:t>
            </a:r>
          </a:p>
        </p:txBody>
      </p:sp>
    </p:spTree>
    <p:extLst>
      <p:ext uri="{BB962C8B-B14F-4D97-AF65-F5344CB8AC3E}">
        <p14:creationId xmlns:p14="http://schemas.microsoft.com/office/powerpoint/2010/main" val="3155217726"/>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R] Title-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296863"/>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4" name="Text Placeholder 3">
            <a:extLst>
              <a:ext uri="{FF2B5EF4-FFF2-40B4-BE49-F238E27FC236}">
                <a16:creationId xmlns:a16="http://schemas.microsoft.com/office/drawing/2014/main" id="{2CBBA89F-352C-0F9B-7905-CF46B6A8E0B0}"/>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p:txBody>
      </p:sp>
      <p:pic>
        <p:nvPicPr>
          <p:cNvPr id="6" name="Graphic 5">
            <a:extLst>
              <a:ext uri="{FF2B5EF4-FFF2-40B4-BE49-F238E27FC236}">
                <a16:creationId xmlns:a16="http://schemas.microsoft.com/office/drawing/2014/main" id="{548E6FF0-C701-BF8D-6351-6B4F15412A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6768" y="1"/>
            <a:ext cx="1325232" cy="1325232"/>
          </a:xfrm>
          <a:prstGeom prst="rect">
            <a:avLst/>
          </a:prstGeom>
        </p:spPr>
      </p:pic>
    </p:spTree>
    <p:extLst>
      <p:ext uri="{BB962C8B-B14F-4D97-AF65-F5344CB8AC3E}">
        <p14:creationId xmlns:p14="http://schemas.microsoft.com/office/powerpoint/2010/main" val="3779994887"/>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userDrawn="1">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R] Tag-Title-Text">
    <p:spTree>
      <p:nvGrpSpPr>
        <p:cNvPr id="1" name=""/>
        <p:cNvGrpSpPr/>
        <p:nvPr/>
      </p:nvGrpSpPr>
      <p:grpSpPr>
        <a:xfrm>
          <a:off x="0" y="0"/>
          <a:ext cx="0" cy="0"/>
          <a:chOff x="0" y="0"/>
          <a:chExt cx="0" cy="0"/>
        </a:xfrm>
      </p:grpSpPr>
      <p:pic>
        <p:nvPicPr>
          <p:cNvPr id="5" name="Picture 4" descr="A red white and blue square&#10;&#10;Description automatically generated">
            <a:extLst>
              <a:ext uri="{FF2B5EF4-FFF2-40B4-BE49-F238E27FC236}">
                <a16:creationId xmlns:a16="http://schemas.microsoft.com/office/drawing/2014/main" id="{DD040E0A-5B1F-E919-AF10-C92BF1330C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10865796" y="0"/>
            <a:ext cx="1326204" cy="1324259"/>
          </a:xfrm>
          <a:prstGeom prst="rect">
            <a:avLst/>
          </a:prstGeom>
        </p:spPr>
      </p:pic>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16" name="Text Placeholder 15">
            <a:extLst>
              <a:ext uri="{FF2B5EF4-FFF2-40B4-BE49-F238E27FC236}">
                <a16:creationId xmlns:a16="http://schemas.microsoft.com/office/drawing/2014/main" id="{F4691B5D-CA76-8011-CF36-7A8C38195E30}"/>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dirty="0"/>
              <a:t>TAG HERE</a:t>
            </a:r>
          </a:p>
        </p:txBody>
      </p:sp>
      <p:sp>
        <p:nvSpPr>
          <p:cNvPr id="4" name="Text Placeholder 3">
            <a:extLst>
              <a:ext uri="{FF2B5EF4-FFF2-40B4-BE49-F238E27FC236}">
                <a16:creationId xmlns:a16="http://schemas.microsoft.com/office/drawing/2014/main" id="{2CBBA89F-352C-0F9B-7905-CF46B6A8E0B0}"/>
              </a:ext>
            </a:extLst>
          </p:cNvPr>
          <p:cNvSpPr>
            <a:spLocks noGrp="1"/>
          </p:cNvSpPr>
          <p:nvPr>
            <p:ph type="body" sz="quarter" idx="11" hasCustomPrompt="1"/>
          </p:nvPr>
        </p:nvSpPr>
        <p:spPr>
          <a:xfrm>
            <a:off x="6167437" y="1612490"/>
            <a:ext cx="5400675" cy="476926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p:txBody>
      </p:sp>
    </p:spTree>
    <p:extLst>
      <p:ext uri="{BB962C8B-B14F-4D97-AF65-F5344CB8AC3E}">
        <p14:creationId xmlns:p14="http://schemas.microsoft.com/office/powerpoint/2010/main" val="852434833"/>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userDrawn="1">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 Tag-Title-3 column Text">
    <p:spTree>
      <p:nvGrpSpPr>
        <p:cNvPr id="1" name=""/>
        <p:cNvGrpSpPr/>
        <p:nvPr/>
      </p:nvGrpSpPr>
      <p:grpSpPr>
        <a:xfrm>
          <a:off x="0" y="0"/>
          <a:ext cx="0" cy="0"/>
          <a:chOff x="0" y="0"/>
          <a:chExt cx="0" cy="0"/>
        </a:xfrm>
      </p:grpSpPr>
      <p:sp>
        <p:nvSpPr>
          <p:cNvPr id="10" name="Segnaposto titolo 4">
            <a:extLst>
              <a:ext uri="{FF2B5EF4-FFF2-40B4-BE49-F238E27FC236}">
                <a16:creationId xmlns:a16="http://schemas.microsoft.com/office/drawing/2014/main" id="{67E41D04-6851-2993-46E1-831AC812CDD5}"/>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16" name="Text Placeholder 15">
            <a:extLst>
              <a:ext uri="{FF2B5EF4-FFF2-40B4-BE49-F238E27FC236}">
                <a16:creationId xmlns:a16="http://schemas.microsoft.com/office/drawing/2014/main" id="{F4691B5D-CA76-8011-CF36-7A8C38195E30}"/>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 name="Text Placeholder 3">
            <a:extLst>
              <a:ext uri="{FF2B5EF4-FFF2-40B4-BE49-F238E27FC236}">
                <a16:creationId xmlns:a16="http://schemas.microsoft.com/office/drawing/2014/main" id="{22F3479E-FB2D-590C-8D3A-6A759B18F243}"/>
              </a:ext>
            </a:extLst>
          </p:cNvPr>
          <p:cNvSpPr>
            <a:spLocks noGrp="1"/>
          </p:cNvSpPr>
          <p:nvPr>
            <p:ph type="body" sz="quarter" idx="11" hasCustomPrompt="1"/>
          </p:nvPr>
        </p:nvSpPr>
        <p:spPr>
          <a:xfrm>
            <a:off x="3251201" y="3600450"/>
            <a:ext cx="8316912" cy="2781300"/>
          </a:xfrm>
        </p:spPr>
        <p:txBody>
          <a:bodyPr numCol="3" spcCol="540000"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p>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pic>
        <p:nvPicPr>
          <p:cNvPr id="4" name="Graphic 3">
            <a:extLst>
              <a:ext uri="{FF2B5EF4-FFF2-40B4-BE49-F238E27FC236}">
                <a16:creationId xmlns:a16="http://schemas.microsoft.com/office/drawing/2014/main" id="{24AD58A2-8D9A-BA5B-A1F4-6E420265096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64823" y="-973"/>
            <a:ext cx="1326205" cy="1326205"/>
          </a:xfrm>
          <a:prstGeom prst="rect">
            <a:avLst/>
          </a:prstGeom>
        </p:spPr>
      </p:pic>
    </p:spTree>
    <p:extLst>
      <p:ext uri="{BB962C8B-B14F-4D97-AF65-F5344CB8AC3E}">
        <p14:creationId xmlns:p14="http://schemas.microsoft.com/office/powerpoint/2010/main" val="4016403982"/>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R] Section number-Tag-Title-Text-Image">
    <p:spTree>
      <p:nvGrpSpPr>
        <p:cNvPr id="1" name=""/>
        <p:cNvGrpSpPr/>
        <p:nvPr/>
      </p:nvGrpSpPr>
      <p:grpSpPr>
        <a:xfrm>
          <a:off x="0" y="0"/>
          <a:ext cx="0" cy="0"/>
          <a:chOff x="0" y="0"/>
          <a:chExt cx="0" cy="0"/>
        </a:xfrm>
      </p:grpSpPr>
      <p:pic>
        <p:nvPicPr>
          <p:cNvPr id="15" name="Imagem 5">
            <a:extLst>
              <a:ext uri="{FF2B5EF4-FFF2-40B4-BE49-F238E27FC236}">
                <a16:creationId xmlns:a16="http://schemas.microsoft.com/office/drawing/2014/main" id="{0444F1C3-08BB-FA38-C9E8-12ABBAFEEEEA}"/>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5000"/>
                    </a14:imgEffect>
                  </a14:imgLayer>
                </a14:imgProps>
              </a:ext>
              <a:ext uri="{28A0092B-C50C-407E-A947-70E740481C1C}">
                <a14:useLocalDpi xmlns:a14="http://schemas.microsoft.com/office/drawing/2010/main"/>
              </a:ext>
            </a:extLst>
          </a:blip>
          <a:srcRect t="4329" b="6943"/>
          <a:stretch/>
        </p:blipFill>
        <p:spPr>
          <a:xfrm>
            <a:off x="4224339" y="296863"/>
            <a:ext cx="7967662" cy="6084888"/>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24" name="Segnaposto titolo 4">
            <a:extLst>
              <a:ext uri="{FF2B5EF4-FFF2-40B4-BE49-F238E27FC236}">
                <a16:creationId xmlns:a16="http://schemas.microsoft.com/office/drawing/2014/main" id="{75FD8E71-5E64-EA0D-913F-05E95177CEF8}"/>
              </a:ext>
            </a:extLst>
          </p:cNvPr>
          <p:cNvSpPr>
            <a:spLocks noGrp="1"/>
          </p:cNvSpPr>
          <p:nvPr>
            <p:ph type="title"/>
          </p:nvPr>
        </p:nvSpPr>
        <p:spPr>
          <a:xfrm>
            <a:off x="263525" y="1108032"/>
            <a:ext cx="2916555"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26" name="Text Placeholder 15">
            <a:extLst>
              <a:ext uri="{FF2B5EF4-FFF2-40B4-BE49-F238E27FC236}">
                <a16:creationId xmlns:a16="http://schemas.microsoft.com/office/drawing/2014/main" id="{3D212024-E1C2-DE6F-98A8-54A849DC993A}"/>
              </a:ext>
            </a:extLst>
          </p:cNvPr>
          <p:cNvSpPr>
            <a:spLocks noGrp="1"/>
          </p:cNvSpPr>
          <p:nvPr>
            <p:ph type="body" sz="quarter" idx="10" hasCustomPrompt="1"/>
          </p:nvPr>
        </p:nvSpPr>
        <p:spPr>
          <a:xfrm>
            <a:off x="263526" y="643378"/>
            <a:ext cx="2484438" cy="175577"/>
          </a:xfrm>
        </p:spPr>
        <p:txBody>
          <a:bodyPr/>
          <a:lstStyle>
            <a:lvl1pPr>
              <a:defRPr>
                <a:solidFill>
                  <a:schemeClr val="bg1"/>
                </a:solidFill>
                <a:latin typeface="+mj-lt"/>
              </a:defRPr>
            </a:lvl1pPr>
          </a:lstStyle>
          <a:p>
            <a:pPr lvl="0"/>
            <a:r>
              <a:rPr lang="en-GB"/>
              <a:t>TAG HERE</a:t>
            </a:r>
          </a:p>
        </p:txBody>
      </p:sp>
      <p:sp>
        <p:nvSpPr>
          <p:cNvPr id="27" name="Text Placeholder 15">
            <a:extLst>
              <a:ext uri="{FF2B5EF4-FFF2-40B4-BE49-F238E27FC236}">
                <a16:creationId xmlns:a16="http://schemas.microsoft.com/office/drawing/2014/main" id="{F2A9BAEA-5F4D-2E67-9F69-A5B9CAE968CC}"/>
              </a:ext>
            </a:extLst>
          </p:cNvPr>
          <p:cNvSpPr>
            <a:spLocks noGrp="1"/>
          </p:cNvSpPr>
          <p:nvPr>
            <p:ph type="body" sz="quarter" idx="11" hasCustomPrompt="1"/>
          </p:nvPr>
        </p:nvSpPr>
        <p:spPr>
          <a:xfrm>
            <a:off x="257430" y="221014"/>
            <a:ext cx="2484438" cy="422364"/>
          </a:xfrm>
        </p:spPr>
        <p:txBody>
          <a:bodyPr>
            <a:noAutofit/>
          </a:bodyPr>
          <a:lstStyle>
            <a:lvl1pPr>
              <a:defRPr sz="2800">
                <a:solidFill>
                  <a:schemeClr val="bg1"/>
                </a:solidFill>
                <a:latin typeface="Work Sans Light" pitchFamily="2" charset="0"/>
              </a:defRPr>
            </a:lvl1pPr>
          </a:lstStyle>
          <a:p>
            <a:pPr lvl="0"/>
            <a:r>
              <a:rPr lang="en-GB"/>
              <a:t>01</a:t>
            </a:r>
          </a:p>
        </p:txBody>
      </p:sp>
      <p:sp>
        <p:nvSpPr>
          <p:cNvPr id="28" name="Picture Placeholder 20">
            <a:extLst>
              <a:ext uri="{FF2B5EF4-FFF2-40B4-BE49-F238E27FC236}">
                <a16:creationId xmlns:a16="http://schemas.microsoft.com/office/drawing/2014/main" id="{2D3F9975-D4D4-D156-85AE-C57B79C66310}"/>
              </a:ext>
            </a:extLst>
          </p:cNvPr>
          <p:cNvSpPr>
            <a:spLocks noGrp="1"/>
          </p:cNvSpPr>
          <p:nvPr>
            <p:ph type="pic" sz="quarter" idx="14" hasCustomPrompt="1"/>
          </p:nvPr>
        </p:nvSpPr>
        <p:spPr>
          <a:xfrm>
            <a:off x="4227334" y="286702"/>
            <a:ext cx="7964666" cy="6084887"/>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2F435163-3141-F83C-7B93-1509177CB9AC}"/>
              </a:ext>
            </a:extLst>
          </p:cNvPr>
          <p:cNvSpPr>
            <a:spLocks noGrp="1"/>
          </p:cNvSpPr>
          <p:nvPr>
            <p:ph type="body" sz="quarter" idx="15" hasCustomPrompt="1"/>
          </p:nvPr>
        </p:nvSpPr>
        <p:spPr>
          <a:xfrm>
            <a:off x="263525" y="3225302"/>
            <a:ext cx="2916555" cy="3156448"/>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2930223415"/>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20">
          <p15:clr>
            <a:srgbClr val="FBAE40"/>
          </p15:clr>
        </p15:guide>
        <p15:guide id="10" pos="4793">
          <p15:clr>
            <a:srgbClr val="FBAE40"/>
          </p15:clr>
        </p15:guide>
        <p15:guide id="11" pos="728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ubtitle-Date-Pattern">
    <p:bg>
      <p:bgPr>
        <a:solidFill>
          <a:srgbClr val="0C2340"/>
        </a:solidFill>
        <a:effectLst/>
      </p:bgPr>
    </p:bg>
    <p:spTree>
      <p:nvGrpSpPr>
        <p:cNvPr id="1" name=""/>
        <p:cNvGrpSpPr/>
        <p:nvPr/>
      </p:nvGrpSpPr>
      <p:grpSpPr>
        <a:xfrm>
          <a:off x="0" y="0"/>
          <a:ext cx="0" cy="0"/>
          <a:chOff x="0" y="0"/>
          <a:chExt cx="0" cy="0"/>
        </a:xfrm>
      </p:grpSpPr>
      <p:pic>
        <p:nvPicPr>
          <p:cNvPr id="4" name="Picture 3" descr="A red white and blue geometric pattern&#10;&#10;Description automatically generated">
            <a:extLst>
              <a:ext uri="{FF2B5EF4-FFF2-40B4-BE49-F238E27FC236}">
                <a16:creationId xmlns:a16="http://schemas.microsoft.com/office/drawing/2014/main" id="{A67752FD-891D-7BEC-F951-1735495A5A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083675" y="0"/>
            <a:ext cx="3108325" cy="6858000"/>
          </a:xfrm>
          <a:prstGeom prst="rect">
            <a:avLst/>
          </a:prstGeom>
        </p:spPr>
      </p:pic>
      <p:sp>
        <p:nvSpPr>
          <p:cNvPr id="8" name="Text Placeholder 15">
            <a:extLst>
              <a:ext uri="{FF2B5EF4-FFF2-40B4-BE49-F238E27FC236}">
                <a16:creationId xmlns:a16="http://schemas.microsoft.com/office/drawing/2014/main" id="{B515C8DC-6566-5117-7F2F-8B654FFC0C0A}"/>
              </a:ext>
            </a:extLst>
          </p:cNvPr>
          <p:cNvSpPr>
            <a:spLocks noGrp="1"/>
          </p:cNvSpPr>
          <p:nvPr>
            <p:ph type="body" sz="quarter" idx="10" hasCustomPrompt="1"/>
          </p:nvPr>
        </p:nvSpPr>
        <p:spPr>
          <a:xfrm>
            <a:off x="252411" y="1980011"/>
            <a:ext cx="7053063" cy="1978555"/>
          </a:xfrm>
          <a:prstGeom prst="rect">
            <a:avLst/>
          </a:prstGeom>
          <a:noFill/>
        </p:spPr>
        <p:txBody>
          <a:bodyPr wrap="square" lIns="0" tIns="0" rIns="0" bIns="0" rtlCol="0">
            <a:spAutoFit/>
          </a:bodyPr>
          <a:lstStyle>
            <a:lvl1pPr>
              <a:defRPr kumimoji="0" lang="en-GB" sz="80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9" name="Text Placeholder 15">
            <a:extLst>
              <a:ext uri="{FF2B5EF4-FFF2-40B4-BE49-F238E27FC236}">
                <a16:creationId xmlns:a16="http://schemas.microsoft.com/office/drawing/2014/main" id="{85B0CEC3-4F0A-40F5-48BD-E8403C76B7F5}"/>
              </a:ext>
            </a:extLst>
          </p:cNvPr>
          <p:cNvSpPr>
            <a:spLocks noGrp="1"/>
          </p:cNvSpPr>
          <p:nvPr>
            <p:ph type="body" sz="quarter" idx="13" hasCustomPrompt="1"/>
          </p:nvPr>
        </p:nvSpPr>
        <p:spPr>
          <a:xfrm>
            <a:off x="260750" y="5848308"/>
            <a:ext cx="1712578" cy="193899"/>
          </a:xfrm>
          <a:prstGeom prst="rect">
            <a:avLst/>
          </a:prstGeom>
          <a:noFill/>
        </p:spPr>
        <p:txBody>
          <a:bodyPr wrap="square" lIns="0" tIns="0" rIns="0" bIns="0">
            <a:spAutoFit/>
          </a:bodyPr>
          <a:lstStyle>
            <a:lvl1pPr marL="0" indent="0">
              <a:buNone/>
              <a:defRPr lang="en-GB" sz="1400" i="0" u="none" strike="noStrike" baseline="0" dirty="0">
                <a:solidFill>
                  <a:srgbClr val="FFFFFF"/>
                </a:solidFill>
                <a:latin typeface="+mn-lt"/>
              </a:defRPr>
            </a:lvl1pPr>
          </a:lstStyle>
          <a:p>
            <a:pPr marL="0" lvl="0"/>
            <a:r>
              <a:rPr lang="en-GB" dirty="0"/>
              <a:t>Month | Year</a:t>
            </a:r>
          </a:p>
        </p:txBody>
      </p:sp>
      <p:sp>
        <p:nvSpPr>
          <p:cNvPr id="2" name="Text Placeholder 15">
            <a:extLst>
              <a:ext uri="{FF2B5EF4-FFF2-40B4-BE49-F238E27FC236}">
                <a16:creationId xmlns:a16="http://schemas.microsoft.com/office/drawing/2014/main" id="{CB359F1E-B70E-E77F-E399-222AEC02DF9F}"/>
              </a:ext>
            </a:extLst>
          </p:cNvPr>
          <p:cNvSpPr>
            <a:spLocks noGrp="1"/>
          </p:cNvSpPr>
          <p:nvPr>
            <p:ph type="body" sz="quarter" idx="15" hasCustomPrompt="1"/>
          </p:nvPr>
        </p:nvSpPr>
        <p:spPr>
          <a:xfrm>
            <a:off x="252411" y="4107203"/>
            <a:ext cx="4290201" cy="221599"/>
          </a:xfrm>
          <a:prstGeom prst="rect">
            <a:avLst/>
          </a:prstGeom>
          <a:noFill/>
        </p:spPr>
        <p:txBody>
          <a:bodyPr wrap="square" lIns="0" tIns="0" rIns="0" bIns="0" anchor="b">
            <a:spAutoFit/>
          </a:bodyPr>
          <a:lstStyle>
            <a:lvl1pPr marL="0" indent="0" algn="l">
              <a:buNone/>
              <a:defRPr lang="en-GB" sz="1600" i="0" u="none" strike="noStrike" baseline="0" dirty="0">
                <a:solidFill>
                  <a:srgbClr val="FFFFFF"/>
                </a:solidFill>
                <a:latin typeface="Work Sans SemiBold" pitchFamily="2" charset="0"/>
              </a:defRPr>
            </a:lvl1pPr>
          </a:lstStyle>
          <a:p>
            <a:pPr marL="0" lvl="0"/>
            <a:r>
              <a:rPr lang="en-GB" dirty="0"/>
              <a:t>Subtitle of the presentation</a:t>
            </a:r>
          </a:p>
        </p:txBody>
      </p:sp>
      <p:sp>
        <p:nvSpPr>
          <p:cNvPr id="5" name="TextBox 7">
            <a:extLst>
              <a:ext uri="{FF2B5EF4-FFF2-40B4-BE49-F238E27FC236}">
                <a16:creationId xmlns:a16="http://schemas.microsoft.com/office/drawing/2014/main" id="{CB810BD3-C557-BFF5-39BB-EFFC75562ACE}"/>
              </a:ext>
            </a:extLst>
          </p:cNvPr>
          <p:cNvSpPr txBox="1"/>
          <p:nvPr userDrawn="1"/>
        </p:nvSpPr>
        <p:spPr>
          <a:xfrm>
            <a:off x="267656" y="6424092"/>
            <a:ext cx="4458755" cy="208134"/>
          </a:xfrm>
          <a:prstGeom prst="rect">
            <a:avLst/>
          </a:prstGeom>
        </p:spPr>
        <p:txBody>
          <a:bodyPr lIns="0" tIns="0" rIns="0" bIns="0" rtlCol="0" anchor="t">
            <a:spAutoFit/>
          </a:bodyPr>
          <a:lstStyle/>
          <a:p>
            <a:pPr>
              <a:lnSpc>
                <a:spcPts val="1688"/>
              </a:lnSpc>
            </a:pPr>
            <a:r>
              <a:rPr lang="en-US" sz="1400">
                <a:solidFill>
                  <a:schemeClr val="bg1"/>
                </a:solidFill>
                <a:latin typeface="Work Sans SemiBold" pitchFamily="2" charset="0"/>
              </a:rPr>
              <a:t>Here to Dare.</a:t>
            </a:r>
          </a:p>
        </p:txBody>
      </p:sp>
      <p:grpSp>
        <p:nvGrpSpPr>
          <p:cNvPr id="6" name="Graphic 6">
            <a:extLst>
              <a:ext uri="{FF2B5EF4-FFF2-40B4-BE49-F238E27FC236}">
                <a16:creationId xmlns:a16="http://schemas.microsoft.com/office/drawing/2014/main" id="{4B82A0C2-E9AC-F3F8-8DA6-50F328381E54}"/>
              </a:ext>
            </a:extLst>
          </p:cNvPr>
          <p:cNvGrpSpPr/>
          <p:nvPr userDrawn="1"/>
        </p:nvGrpSpPr>
        <p:grpSpPr>
          <a:xfrm>
            <a:off x="267657" y="333623"/>
            <a:ext cx="630106" cy="439331"/>
            <a:chOff x="3414712" y="1223962"/>
            <a:chExt cx="5362003" cy="3738562"/>
          </a:xfrm>
          <a:solidFill>
            <a:srgbClr val="DA291C"/>
          </a:solidFill>
        </p:grpSpPr>
        <p:sp>
          <p:nvSpPr>
            <p:cNvPr id="10" name="Freeform: Shape 22">
              <a:extLst>
                <a:ext uri="{FF2B5EF4-FFF2-40B4-BE49-F238E27FC236}">
                  <a16:creationId xmlns:a16="http://schemas.microsoft.com/office/drawing/2014/main" id="{F460C6E6-3BE4-F7BD-4F5B-F584CB4DAAF6}"/>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1" name="Freeform: Shape 23">
              <a:extLst>
                <a:ext uri="{FF2B5EF4-FFF2-40B4-BE49-F238E27FC236}">
                  <a16:creationId xmlns:a16="http://schemas.microsoft.com/office/drawing/2014/main" id="{AEA645F2-AA47-9935-BFE4-500C61689258}"/>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2" name="Freeform: Shape 24">
              <a:extLst>
                <a:ext uri="{FF2B5EF4-FFF2-40B4-BE49-F238E27FC236}">
                  <a16:creationId xmlns:a16="http://schemas.microsoft.com/office/drawing/2014/main" id="{E3E08492-7463-6F69-8083-A6B7BA313849}"/>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3" name="Freeform: Shape 25">
              <a:extLst>
                <a:ext uri="{FF2B5EF4-FFF2-40B4-BE49-F238E27FC236}">
                  <a16:creationId xmlns:a16="http://schemas.microsoft.com/office/drawing/2014/main" id="{99EC6287-3CC0-9A82-BE4F-5394CC0F6421}"/>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15026446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R] Section number-Tag-Big Title-Text-Image">
    <p:spTree>
      <p:nvGrpSpPr>
        <p:cNvPr id="1" name=""/>
        <p:cNvGrpSpPr/>
        <p:nvPr/>
      </p:nvGrpSpPr>
      <p:grpSpPr>
        <a:xfrm>
          <a:off x="0" y="0"/>
          <a:ext cx="0" cy="0"/>
          <a:chOff x="0" y="0"/>
          <a:chExt cx="0" cy="0"/>
        </a:xfrm>
      </p:grpSpPr>
      <p:pic>
        <p:nvPicPr>
          <p:cNvPr id="4" name="Imagem 5">
            <a:extLst>
              <a:ext uri="{FF2B5EF4-FFF2-40B4-BE49-F238E27FC236}">
                <a16:creationId xmlns:a16="http://schemas.microsoft.com/office/drawing/2014/main" id="{E1AE2288-7A93-31F4-727C-1C3577B423A2}"/>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3000"/>
                    </a14:imgEffect>
                  </a14:imgLayer>
                </a14:imgProps>
              </a:ext>
              <a:ext uri="{28A0092B-C50C-407E-A947-70E740481C1C}">
                <a14:useLocalDpi xmlns:a14="http://schemas.microsoft.com/office/drawing/2010/main"/>
              </a:ext>
            </a:extLst>
          </a:blip>
          <a:srcRect b="9183"/>
          <a:stretch/>
        </p:blipFill>
        <p:spPr>
          <a:xfrm>
            <a:off x="6167437" y="1672477"/>
            <a:ext cx="6024563" cy="4709274"/>
          </a:xfrm>
          <a:custGeom>
            <a:avLst/>
            <a:gdLst>
              <a:gd name="connsiteX0" fmla="*/ -521 w 10284441"/>
              <a:gd name="connsiteY0" fmla="*/ -332 h 6857973"/>
              <a:gd name="connsiteX1" fmla="*/ 10283921 w 10284441"/>
              <a:gd name="connsiteY1" fmla="*/ -332 h 6857973"/>
              <a:gd name="connsiteX2" fmla="*/ 10283921 w 10284441"/>
              <a:gd name="connsiteY2" fmla="*/ 6857642 h 6857973"/>
              <a:gd name="connsiteX3" fmla="*/ -521 w 10284441"/>
              <a:gd name="connsiteY3" fmla="*/ 6857642 h 6857973"/>
            </a:gdLst>
            <a:ahLst/>
            <a:cxnLst>
              <a:cxn ang="0">
                <a:pos x="connsiteX0" y="connsiteY0"/>
              </a:cxn>
              <a:cxn ang="0">
                <a:pos x="connsiteX1" y="connsiteY1"/>
              </a:cxn>
              <a:cxn ang="0">
                <a:pos x="connsiteX2" y="connsiteY2"/>
              </a:cxn>
              <a:cxn ang="0">
                <a:pos x="connsiteX3" y="connsiteY3"/>
              </a:cxn>
            </a:cxnLst>
            <a:rect l="l" t="t" r="r" b="b"/>
            <a:pathLst>
              <a:path w="10284441" h="6857973">
                <a:moveTo>
                  <a:pt x="-521" y="-332"/>
                </a:moveTo>
                <a:lnTo>
                  <a:pt x="10283921" y="-332"/>
                </a:lnTo>
                <a:lnTo>
                  <a:pt x="10283921" y="6857642"/>
                </a:lnTo>
                <a:lnTo>
                  <a:pt x="-521" y="6857642"/>
                </a:lnTo>
                <a:close/>
              </a:path>
            </a:pathLst>
          </a:custGeom>
        </p:spPr>
      </p:pic>
      <p:sp>
        <p:nvSpPr>
          <p:cNvPr id="13" name="Segnaposto titolo 4">
            <a:extLst>
              <a:ext uri="{FF2B5EF4-FFF2-40B4-BE49-F238E27FC236}">
                <a16:creationId xmlns:a16="http://schemas.microsoft.com/office/drawing/2014/main" id="{29D9F020-12C3-E73D-AAD0-090B6FA56C6A}"/>
              </a:ext>
            </a:extLst>
          </p:cNvPr>
          <p:cNvSpPr>
            <a:spLocks noGrp="1"/>
          </p:cNvSpPr>
          <p:nvPr>
            <p:ph type="title"/>
          </p:nvPr>
        </p:nvSpPr>
        <p:spPr>
          <a:xfrm>
            <a:off x="263525" y="1816741"/>
            <a:ext cx="6889115" cy="2176430"/>
          </a:xfrm>
          <a:prstGeom prst="rect">
            <a:avLst/>
          </a:prstGeom>
        </p:spPr>
        <p:txBody>
          <a:bodyPr vert="horz" wrap="square" lIns="0" tIns="0" rIns="0" bIns="0" rtlCol="0" anchor="t" anchorCtr="0">
            <a:spAutoFit/>
          </a:bodyPr>
          <a:lstStyle>
            <a:lvl1pPr>
              <a:lnSpc>
                <a:spcPct val="80000"/>
              </a:lnSpc>
              <a:defRPr sz="8800">
                <a:solidFill>
                  <a:schemeClr val="bg1"/>
                </a:solidFill>
                <a:latin typeface="Work Sans Thin" pitchFamily="2" charset="0"/>
              </a:defRPr>
            </a:lvl1pPr>
          </a:lstStyle>
          <a:p>
            <a:r>
              <a:rPr lang="en-US"/>
              <a:t>Title here lorem ipsum</a:t>
            </a:r>
            <a:endParaRPr lang="en-GB"/>
          </a:p>
        </p:txBody>
      </p:sp>
      <p:sp>
        <p:nvSpPr>
          <p:cNvPr id="15" name="Text Placeholder 15">
            <a:extLst>
              <a:ext uri="{FF2B5EF4-FFF2-40B4-BE49-F238E27FC236}">
                <a16:creationId xmlns:a16="http://schemas.microsoft.com/office/drawing/2014/main" id="{696B5783-F4EA-0991-CE87-AB5045AB9514}"/>
              </a:ext>
            </a:extLst>
          </p:cNvPr>
          <p:cNvSpPr>
            <a:spLocks noGrp="1"/>
          </p:cNvSpPr>
          <p:nvPr>
            <p:ph type="body" sz="quarter" idx="10" hasCustomPrompt="1"/>
          </p:nvPr>
        </p:nvSpPr>
        <p:spPr>
          <a:xfrm>
            <a:off x="263526" y="643378"/>
            <a:ext cx="2484438" cy="175577"/>
          </a:xfrm>
        </p:spPr>
        <p:txBody>
          <a:bodyPr/>
          <a:lstStyle>
            <a:lvl1pPr>
              <a:defRPr>
                <a:solidFill>
                  <a:schemeClr val="bg1"/>
                </a:solidFill>
                <a:latin typeface="+mj-lt"/>
              </a:defRPr>
            </a:lvl1pPr>
          </a:lstStyle>
          <a:p>
            <a:pPr lvl="0"/>
            <a:r>
              <a:rPr lang="en-GB"/>
              <a:t>TAG HERE</a:t>
            </a:r>
          </a:p>
        </p:txBody>
      </p:sp>
      <p:sp>
        <p:nvSpPr>
          <p:cNvPr id="16" name="Text Placeholder 15">
            <a:extLst>
              <a:ext uri="{FF2B5EF4-FFF2-40B4-BE49-F238E27FC236}">
                <a16:creationId xmlns:a16="http://schemas.microsoft.com/office/drawing/2014/main" id="{CD667B30-1860-A37F-E3B4-A4AF0665BE7C}"/>
              </a:ext>
            </a:extLst>
          </p:cNvPr>
          <p:cNvSpPr>
            <a:spLocks noGrp="1"/>
          </p:cNvSpPr>
          <p:nvPr>
            <p:ph type="body" sz="quarter" idx="11" hasCustomPrompt="1"/>
          </p:nvPr>
        </p:nvSpPr>
        <p:spPr>
          <a:xfrm>
            <a:off x="257430" y="221014"/>
            <a:ext cx="2484438" cy="422364"/>
          </a:xfrm>
        </p:spPr>
        <p:txBody>
          <a:bodyPr>
            <a:noAutofit/>
          </a:bodyPr>
          <a:lstStyle>
            <a:lvl1pPr>
              <a:defRPr sz="2800">
                <a:solidFill>
                  <a:schemeClr val="bg1"/>
                </a:solidFill>
                <a:latin typeface="Work Sans Light" pitchFamily="2" charset="0"/>
              </a:defRPr>
            </a:lvl1pPr>
          </a:lstStyle>
          <a:p>
            <a:pPr lvl="0"/>
            <a:r>
              <a:rPr lang="en-GB"/>
              <a:t>01</a:t>
            </a:r>
          </a:p>
        </p:txBody>
      </p:sp>
      <p:sp>
        <p:nvSpPr>
          <p:cNvPr id="17" name="Picture Placeholder 20">
            <a:extLst>
              <a:ext uri="{FF2B5EF4-FFF2-40B4-BE49-F238E27FC236}">
                <a16:creationId xmlns:a16="http://schemas.microsoft.com/office/drawing/2014/main" id="{237A83E7-1609-6E24-85C8-F1717A256B5F}"/>
              </a:ext>
            </a:extLst>
          </p:cNvPr>
          <p:cNvSpPr>
            <a:spLocks noGrp="1"/>
          </p:cNvSpPr>
          <p:nvPr>
            <p:ph type="pic" sz="quarter" idx="14" hasCustomPrompt="1"/>
          </p:nvPr>
        </p:nvSpPr>
        <p:spPr>
          <a:xfrm>
            <a:off x="6164442" y="1662316"/>
            <a:ext cx="6027557" cy="4709274"/>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2" name="Text Placeholder 3">
            <a:extLst>
              <a:ext uri="{FF2B5EF4-FFF2-40B4-BE49-F238E27FC236}">
                <a16:creationId xmlns:a16="http://schemas.microsoft.com/office/drawing/2014/main" id="{D4CB53BC-5B79-C96F-194B-9471A040E5FB}"/>
              </a:ext>
            </a:extLst>
          </p:cNvPr>
          <p:cNvSpPr>
            <a:spLocks noGrp="1"/>
          </p:cNvSpPr>
          <p:nvPr>
            <p:ph type="body" sz="quarter" idx="15" hasCustomPrompt="1"/>
          </p:nvPr>
        </p:nvSpPr>
        <p:spPr>
          <a:xfrm>
            <a:off x="274818" y="4205318"/>
            <a:ext cx="3444696" cy="2176431"/>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Tree>
    <p:extLst>
      <p:ext uri="{BB962C8B-B14F-4D97-AF65-F5344CB8AC3E}">
        <p14:creationId xmlns:p14="http://schemas.microsoft.com/office/powerpoint/2010/main" val="1341303267"/>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 Tag-Title-Text-Items-Items Texts">
    <p:spTree>
      <p:nvGrpSpPr>
        <p:cNvPr id="1" name=""/>
        <p:cNvGrpSpPr/>
        <p:nvPr/>
      </p:nvGrpSpPr>
      <p:grpSpPr>
        <a:xfrm>
          <a:off x="0" y="0"/>
          <a:ext cx="0" cy="0"/>
          <a:chOff x="0" y="0"/>
          <a:chExt cx="0" cy="0"/>
        </a:xfrm>
      </p:grpSpPr>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700532"/>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3" name="Text Placeholder 32">
            <a:extLst>
              <a:ext uri="{FF2B5EF4-FFF2-40B4-BE49-F238E27FC236}">
                <a16:creationId xmlns:a16="http://schemas.microsoft.com/office/drawing/2014/main" id="{C9EC3ADA-0994-0FCE-7877-D3887BBB7D3B}"/>
              </a:ext>
            </a:extLst>
          </p:cNvPr>
          <p:cNvSpPr>
            <a:spLocks noGrp="1"/>
          </p:cNvSpPr>
          <p:nvPr>
            <p:ph type="body" sz="quarter" idx="12" hasCustomPrompt="1"/>
          </p:nvPr>
        </p:nvSpPr>
        <p:spPr>
          <a:xfrm>
            <a:off x="6167438" y="3840502"/>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35" name="Text Placeholder 34">
            <a:extLst>
              <a:ext uri="{FF2B5EF4-FFF2-40B4-BE49-F238E27FC236}">
                <a16:creationId xmlns:a16="http://schemas.microsoft.com/office/drawing/2014/main" id="{B0CCD89D-3DD0-C5F8-2231-6F7F401585F3}"/>
              </a:ext>
            </a:extLst>
          </p:cNvPr>
          <p:cNvSpPr>
            <a:spLocks noGrp="1"/>
          </p:cNvSpPr>
          <p:nvPr>
            <p:ph type="body" sz="quarter" idx="13" hasCustomPrompt="1"/>
          </p:nvPr>
        </p:nvSpPr>
        <p:spPr>
          <a:xfrm>
            <a:off x="6167438"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03</a:t>
            </a:r>
          </a:p>
        </p:txBody>
      </p:sp>
      <p:sp>
        <p:nvSpPr>
          <p:cNvPr id="37" name="Text Placeholder 32">
            <a:extLst>
              <a:ext uri="{FF2B5EF4-FFF2-40B4-BE49-F238E27FC236}">
                <a16:creationId xmlns:a16="http://schemas.microsoft.com/office/drawing/2014/main" id="{A2D284A7-B7EE-0044-C58E-CD422F584ADB}"/>
              </a:ext>
            </a:extLst>
          </p:cNvPr>
          <p:cNvSpPr>
            <a:spLocks noGrp="1"/>
          </p:cNvSpPr>
          <p:nvPr>
            <p:ph type="body" sz="quarter" idx="15" hasCustomPrompt="1"/>
          </p:nvPr>
        </p:nvSpPr>
        <p:spPr>
          <a:xfrm>
            <a:off x="9081411" y="3840502"/>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38" name="Text Placeholder 34">
            <a:extLst>
              <a:ext uri="{FF2B5EF4-FFF2-40B4-BE49-F238E27FC236}">
                <a16:creationId xmlns:a16="http://schemas.microsoft.com/office/drawing/2014/main" id="{C69C761A-0A87-45AB-B131-21AC7FCE9E27}"/>
              </a:ext>
            </a:extLst>
          </p:cNvPr>
          <p:cNvSpPr>
            <a:spLocks noGrp="1"/>
          </p:cNvSpPr>
          <p:nvPr>
            <p:ph type="body" sz="quarter" idx="16" hasCustomPrompt="1"/>
          </p:nvPr>
        </p:nvSpPr>
        <p:spPr>
          <a:xfrm>
            <a:off x="9081412" y="3512933"/>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04</a:t>
            </a:r>
          </a:p>
        </p:txBody>
      </p:sp>
      <p:sp>
        <p:nvSpPr>
          <p:cNvPr id="40" name="Text Placeholder 32">
            <a:extLst>
              <a:ext uri="{FF2B5EF4-FFF2-40B4-BE49-F238E27FC236}">
                <a16:creationId xmlns:a16="http://schemas.microsoft.com/office/drawing/2014/main" id="{8FAABD3B-4ABE-C028-AEF9-0754633D3611}"/>
              </a:ext>
            </a:extLst>
          </p:cNvPr>
          <p:cNvSpPr>
            <a:spLocks noGrp="1"/>
          </p:cNvSpPr>
          <p:nvPr>
            <p:ph type="body" sz="quarter" idx="18" hasCustomPrompt="1"/>
          </p:nvPr>
        </p:nvSpPr>
        <p:spPr>
          <a:xfrm>
            <a:off x="6167438" y="5562434"/>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41" name="Text Placeholder 34">
            <a:extLst>
              <a:ext uri="{FF2B5EF4-FFF2-40B4-BE49-F238E27FC236}">
                <a16:creationId xmlns:a16="http://schemas.microsoft.com/office/drawing/2014/main" id="{16C23411-5558-0D35-DE3A-59F329629D58}"/>
              </a:ext>
            </a:extLst>
          </p:cNvPr>
          <p:cNvSpPr>
            <a:spLocks noGrp="1"/>
          </p:cNvSpPr>
          <p:nvPr>
            <p:ph type="body" sz="quarter" idx="19" hasCustomPrompt="1"/>
          </p:nvPr>
        </p:nvSpPr>
        <p:spPr>
          <a:xfrm>
            <a:off x="6167438"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05</a:t>
            </a:r>
          </a:p>
        </p:txBody>
      </p:sp>
      <p:sp>
        <p:nvSpPr>
          <p:cNvPr id="43" name="Text Placeholder 32">
            <a:extLst>
              <a:ext uri="{FF2B5EF4-FFF2-40B4-BE49-F238E27FC236}">
                <a16:creationId xmlns:a16="http://schemas.microsoft.com/office/drawing/2014/main" id="{BFAA5158-A789-E971-CE7D-F61EA26278ED}"/>
              </a:ext>
            </a:extLst>
          </p:cNvPr>
          <p:cNvSpPr>
            <a:spLocks noGrp="1"/>
          </p:cNvSpPr>
          <p:nvPr>
            <p:ph type="body" sz="quarter" idx="21" hasCustomPrompt="1"/>
          </p:nvPr>
        </p:nvSpPr>
        <p:spPr>
          <a:xfrm>
            <a:off x="9081411" y="5562434"/>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44" name="Text Placeholder 34">
            <a:extLst>
              <a:ext uri="{FF2B5EF4-FFF2-40B4-BE49-F238E27FC236}">
                <a16:creationId xmlns:a16="http://schemas.microsoft.com/office/drawing/2014/main" id="{10F134EC-8525-B1E3-5696-F3C98036DA3E}"/>
              </a:ext>
            </a:extLst>
          </p:cNvPr>
          <p:cNvSpPr>
            <a:spLocks noGrp="1"/>
          </p:cNvSpPr>
          <p:nvPr>
            <p:ph type="body" sz="quarter" idx="22" hasCustomPrompt="1"/>
          </p:nvPr>
        </p:nvSpPr>
        <p:spPr>
          <a:xfrm>
            <a:off x="9081412" y="5234865"/>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06</a:t>
            </a:r>
          </a:p>
        </p:txBody>
      </p:sp>
      <p:sp>
        <p:nvSpPr>
          <p:cNvPr id="46" name="Text Placeholder 32">
            <a:extLst>
              <a:ext uri="{FF2B5EF4-FFF2-40B4-BE49-F238E27FC236}">
                <a16:creationId xmlns:a16="http://schemas.microsoft.com/office/drawing/2014/main" id="{50FE05AC-1C6A-F111-EC6F-FCC6DB8B2BE7}"/>
              </a:ext>
            </a:extLst>
          </p:cNvPr>
          <p:cNvSpPr>
            <a:spLocks noGrp="1"/>
          </p:cNvSpPr>
          <p:nvPr>
            <p:ph type="body" sz="quarter" idx="24" hasCustomPrompt="1"/>
          </p:nvPr>
        </p:nvSpPr>
        <p:spPr>
          <a:xfrm>
            <a:off x="6167438" y="2212341"/>
            <a:ext cx="2413000" cy="244267"/>
          </a:xfrm>
        </p:spPr>
        <p:txBody>
          <a:bodyPr/>
          <a:lstStyle>
            <a:lvl1pPr>
              <a:lnSpc>
                <a:spcPct val="110000"/>
              </a:lnSpc>
              <a:defRPr>
                <a:solidFill>
                  <a:schemeClr val="bg1"/>
                </a:solidFill>
                <a:latin typeface="+mj-lt"/>
              </a:defRPr>
            </a:lvl1pPr>
          </a:lstStyle>
          <a:p>
            <a:pPr lvl="0"/>
            <a:r>
              <a:rPr lang="en-GB"/>
              <a:t>Paragraph Title</a:t>
            </a:r>
          </a:p>
        </p:txBody>
      </p:sp>
      <p:sp>
        <p:nvSpPr>
          <p:cNvPr id="47" name="Text Placeholder 34">
            <a:extLst>
              <a:ext uri="{FF2B5EF4-FFF2-40B4-BE49-F238E27FC236}">
                <a16:creationId xmlns:a16="http://schemas.microsoft.com/office/drawing/2014/main" id="{4820B35B-5AAA-5F4C-3E25-2925C0A9F1BA}"/>
              </a:ext>
            </a:extLst>
          </p:cNvPr>
          <p:cNvSpPr>
            <a:spLocks noGrp="1"/>
          </p:cNvSpPr>
          <p:nvPr>
            <p:ph type="body" sz="quarter" idx="25" hasCustomPrompt="1"/>
          </p:nvPr>
        </p:nvSpPr>
        <p:spPr>
          <a:xfrm>
            <a:off x="6167438"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01</a:t>
            </a:r>
          </a:p>
        </p:txBody>
      </p:sp>
      <p:sp>
        <p:nvSpPr>
          <p:cNvPr id="49" name="Text Placeholder 32">
            <a:extLst>
              <a:ext uri="{FF2B5EF4-FFF2-40B4-BE49-F238E27FC236}">
                <a16:creationId xmlns:a16="http://schemas.microsoft.com/office/drawing/2014/main" id="{91775A9C-155D-09ED-9B81-FD6EE3CB5607}"/>
              </a:ext>
            </a:extLst>
          </p:cNvPr>
          <p:cNvSpPr>
            <a:spLocks noGrp="1"/>
          </p:cNvSpPr>
          <p:nvPr>
            <p:ph type="body" sz="quarter" idx="27" hasCustomPrompt="1"/>
          </p:nvPr>
        </p:nvSpPr>
        <p:spPr>
          <a:xfrm>
            <a:off x="9081411" y="2212341"/>
            <a:ext cx="2489057" cy="244267"/>
          </a:xfrm>
        </p:spPr>
        <p:txBody>
          <a:bodyPr/>
          <a:lstStyle>
            <a:lvl1pPr>
              <a:lnSpc>
                <a:spcPct val="110000"/>
              </a:lnSpc>
              <a:defRPr>
                <a:solidFill>
                  <a:schemeClr val="bg1"/>
                </a:solidFill>
                <a:latin typeface="+mj-lt"/>
              </a:defRPr>
            </a:lvl1pPr>
          </a:lstStyle>
          <a:p>
            <a:pPr lvl="0"/>
            <a:r>
              <a:rPr lang="en-GB"/>
              <a:t>Paragraph Title</a:t>
            </a:r>
          </a:p>
        </p:txBody>
      </p:sp>
      <p:sp>
        <p:nvSpPr>
          <p:cNvPr id="50" name="Text Placeholder 34">
            <a:extLst>
              <a:ext uri="{FF2B5EF4-FFF2-40B4-BE49-F238E27FC236}">
                <a16:creationId xmlns:a16="http://schemas.microsoft.com/office/drawing/2014/main" id="{0A288506-1B16-051F-5A15-83E0E078F163}"/>
              </a:ext>
            </a:extLst>
          </p:cNvPr>
          <p:cNvSpPr>
            <a:spLocks noGrp="1"/>
          </p:cNvSpPr>
          <p:nvPr>
            <p:ph type="body" sz="quarter" idx="28" hasCustomPrompt="1"/>
          </p:nvPr>
        </p:nvSpPr>
        <p:spPr>
          <a:xfrm>
            <a:off x="9081412" y="1884772"/>
            <a:ext cx="258735" cy="236784"/>
          </a:xfrm>
          <a:solidFill>
            <a:srgbClr val="DA291C"/>
          </a:solidFill>
        </p:spPr>
        <p:txBody>
          <a:bodyPr anchor="ctr">
            <a:normAutofit/>
          </a:bodyPr>
          <a:lstStyle>
            <a:lvl1pPr algn="ctr">
              <a:defRPr sz="1200">
                <a:solidFill>
                  <a:schemeClr val="bg1"/>
                </a:solidFill>
                <a:latin typeface="+mj-lt"/>
              </a:defRPr>
            </a:lvl1pPr>
          </a:lstStyle>
          <a:p>
            <a:pPr lvl="0"/>
            <a:r>
              <a:rPr lang="en-GB"/>
              <a:t>02</a:t>
            </a:r>
          </a:p>
        </p:txBody>
      </p:sp>
      <p:sp>
        <p:nvSpPr>
          <p:cNvPr id="2" name="Text Placeholder 3">
            <a:extLst>
              <a:ext uri="{FF2B5EF4-FFF2-40B4-BE49-F238E27FC236}">
                <a16:creationId xmlns:a16="http://schemas.microsoft.com/office/drawing/2014/main" id="{597B82C7-AED8-0415-DBD9-D5019645A365}"/>
              </a:ext>
            </a:extLst>
          </p:cNvPr>
          <p:cNvSpPr>
            <a:spLocks noGrp="1"/>
          </p:cNvSpPr>
          <p:nvPr>
            <p:ph type="body" sz="quarter" idx="29" hasCustomPrompt="1"/>
          </p:nvPr>
        </p:nvSpPr>
        <p:spPr>
          <a:xfrm>
            <a:off x="263525" y="3429000"/>
            <a:ext cx="5400675" cy="2952750"/>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a:t>
            </a:r>
          </a:p>
        </p:txBody>
      </p:sp>
      <p:sp>
        <p:nvSpPr>
          <p:cNvPr id="3" name="Text Placeholder 3">
            <a:extLst>
              <a:ext uri="{FF2B5EF4-FFF2-40B4-BE49-F238E27FC236}">
                <a16:creationId xmlns:a16="http://schemas.microsoft.com/office/drawing/2014/main" id="{A50A0C48-5982-56CB-3F73-43AC3DF1165A}"/>
              </a:ext>
            </a:extLst>
          </p:cNvPr>
          <p:cNvSpPr>
            <a:spLocks noGrp="1"/>
          </p:cNvSpPr>
          <p:nvPr>
            <p:ph type="body" sz="quarter" idx="30" hasCustomPrompt="1"/>
          </p:nvPr>
        </p:nvSpPr>
        <p:spPr>
          <a:xfrm>
            <a:off x="6165173" y="2453532"/>
            <a:ext cx="2413000"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4" name="Text Placeholder 3">
            <a:extLst>
              <a:ext uri="{FF2B5EF4-FFF2-40B4-BE49-F238E27FC236}">
                <a16:creationId xmlns:a16="http://schemas.microsoft.com/office/drawing/2014/main" id="{BAB0CE76-9E75-5393-19E9-9025FD5BB3B2}"/>
              </a:ext>
            </a:extLst>
          </p:cNvPr>
          <p:cNvSpPr>
            <a:spLocks noGrp="1"/>
          </p:cNvSpPr>
          <p:nvPr>
            <p:ph type="body" sz="quarter" idx="31" hasCustomPrompt="1"/>
          </p:nvPr>
        </p:nvSpPr>
        <p:spPr>
          <a:xfrm>
            <a:off x="9079145" y="2453532"/>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5" name="Text Placeholder 3">
            <a:extLst>
              <a:ext uri="{FF2B5EF4-FFF2-40B4-BE49-F238E27FC236}">
                <a16:creationId xmlns:a16="http://schemas.microsoft.com/office/drawing/2014/main" id="{0664F784-545B-16F6-5337-E9A19488FE8A}"/>
              </a:ext>
            </a:extLst>
          </p:cNvPr>
          <p:cNvSpPr>
            <a:spLocks noGrp="1"/>
          </p:cNvSpPr>
          <p:nvPr>
            <p:ph type="body" sz="quarter" idx="32" hasCustomPrompt="1"/>
          </p:nvPr>
        </p:nvSpPr>
        <p:spPr>
          <a:xfrm>
            <a:off x="6165173" y="4084769"/>
            <a:ext cx="2413000" cy="531238"/>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endParaRPr lang="en-GB" dirty="0"/>
          </a:p>
        </p:txBody>
      </p:sp>
      <p:sp>
        <p:nvSpPr>
          <p:cNvPr id="6" name="Text Placeholder 3">
            <a:extLst>
              <a:ext uri="{FF2B5EF4-FFF2-40B4-BE49-F238E27FC236}">
                <a16:creationId xmlns:a16="http://schemas.microsoft.com/office/drawing/2014/main" id="{7F15AA25-76A3-FB28-9197-42C5DFAFE908}"/>
              </a:ext>
            </a:extLst>
          </p:cNvPr>
          <p:cNvSpPr>
            <a:spLocks noGrp="1"/>
          </p:cNvSpPr>
          <p:nvPr>
            <p:ph type="body" sz="quarter" idx="33" hasCustomPrompt="1"/>
          </p:nvPr>
        </p:nvSpPr>
        <p:spPr>
          <a:xfrm>
            <a:off x="9079145" y="4084769"/>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7" name="Text Placeholder 3">
            <a:extLst>
              <a:ext uri="{FF2B5EF4-FFF2-40B4-BE49-F238E27FC236}">
                <a16:creationId xmlns:a16="http://schemas.microsoft.com/office/drawing/2014/main" id="{60CA4E3F-A1B7-1A3C-96F6-2B5362F9FDB5}"/>
              </a:ext>
            </a:extLst>
          </p:cNvPr>
          <p:cNvSpPr>
            <a:spLocks noGrp="1"/>
          </p:cNvSpPr>
          <p:nvPr>
            <p:ph type="body" sz="quarter" idx="34" hasCustomPrompt="1"/>
          </p:nvPr>
        </p:nvSpPr>
        <p:spPr>
          <a:xfrm>
            <a:off x="6165173" y="5812608"/>
            <a:ext cx="2413000"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8" name="Text Placeholder 3">
            <a:extLst>
              <a:ext uri="{FF2B5EF4-FFF2-40B4-BE49-F238E27FC236}">
                <a16:creationId xmlns:a16="http://schemas.microsoft.com/office/drawing/2014/main" id="{B232DF92-172D-6BC6-C82E-AA932B2F883E}"/>
              </a:ext>
            </a:extLst>
          </p:cNvPr>
          <p:cNvSpPr>
            <a:spLocks noGrp="1"/>
          </p:cNvSpPr>
          <p:nvPr>
            <p:ph type="body" sz="quarter" idx="35" hasCustomPrompt="1"/>
          </p:nvPr>
        </p:nvSpPr>
        <p:spPr>
          <a:xfrm>
            <a:off x="9079145" y="5812608"/>
            <a:ext cx="2486067" cy="531238"/>
          </a:xfrm>
        </p:spPr>
        <p:txBody>
          <a:bodyPr anchor="t"/>
          <a:lstStyle>
            <a:lvl1pPr>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endParaRPr lang="en-GB"/>
          </a:p>
        </p:txBody>
      </p:sp>
      <p:sp>
        <p:nvSpPr>
          <p:cNvPr id="9" name="Text Placeholder 15">
            <a:extLst>
              <a:ext uri="{FF2B5EF4-FFF2-40B4-BE49-F238E27FC236}">
                <a16:creationId xmlns:a16="http://schemas.microsoft.com/office/drawing/2014/main" id="{1E618B16-D598-1FC8-541A-C2A5802ED001}"/>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Tree>
    <p:extLst>
      <p:ext uri="{BB962C8B-B14F-4D97-AF65-F5344CB8AC3E}">
        <p14:creationId xmlns:p14="http://schemas.microsoft.com/office/powerpoint/2010/main" val="2124521633"/>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 Big Title-Text-Image">
    <p:spTree>
      <p:nvGrpSpPr>
        <p:cNvPr id="1" name=""/>
        <p:cNvGrpSpPr/>
        <p:nvPr/>
      </p:nvGrpSpPr>
      <p:grpSpPr>
        <a:xfrm>
          <a:off x="0" y="0"/>
          <a:ext cx="0" cy="0"/>
          <a:chOff x="0" y="0"/>
          <a:chExt cx="0" cy="0"/>
        </a:xfrm>
      </p:grpSpPr>
      <p:pic>
        <p:nvPicPr>
          <p:cNvPr id="2" name="Google Shape;176;p23" descr="Brainstorming di un team aziendale">
            <a:extLst>
              <a:ext uri="{FF2B5EF4-FFF2-40B4-BE49-F238E27FC236}">
                <a16:creationId xmlns:a16="http://schemas.microsoft.com/office/drawing/2014/main" id="{2ADBE995-A6EB-B32B-6639-9DCA80F36745}"/>
              </a:ext>
            </a:extLst>
          </p:cNvPr>
          <p:cNvPicPr preferRelativeResize="0"/>
          <p:nvPr userDrawn="1"/>
        </p:nvPicPr>
        <p:blipFill rotWithShape="1">
          <a:blip r:embed="rId2" cstate="screen">
            <a:extLst>
              <a:ext uri="{BEBA8EAE-BF5A-486C-A8C5-ECC9F3942E4B}">
                <a14:imgProps xmlns:a14="http://schemas.microsoft.com/office/drawing/2010/main">
                  <a14:imgLayer r:embed="rId3">
                    <a14:imgEffect>
                      <a14:brightnessContrast bright="-37000"/>
                    </a14:imgEffect>
                  </a14:imgLayer>
                </a14:imgProps>
              </a:ext>
              <a:ext uri="{28A0092B-C50C-407E-A947-70E740481C1C}">
                <a14:useLocalDpi xmlns:a14="http://schemas.microsoft.com/office/drawing/2010/main"/>
              </a:ext>
            </a:extLst>
          </a:blip>
          <a:srcRect t="4280"/>
          <a:stretch/>
        </p:blipFill>
        <p:spPr>
          <a:xfrm>
            <a:off x="0" y="0"/>
            <a:ext cx="5664200" cy="6858000"/>
          </a:xfrm>
          <a:prstGeom prst="roundRect">
            <a:avLst>
              <a:gd name="adj" fmla="val 0"/>
            </a:avLst>
          </a:prstGeom>
          <a:noFill/>
          <a:ln>
            <a:noFill/>
          </a:ln>
        </p:spPr>
      </p:pic>
      <p:sp>
        <p:nvSpPr>
          <p:cNvPr id="6" name="Picture Placeholder 20">
            <a:extLst>
              <a:ext uri="{FF2B5EF4-FFF2-40B4-BE49-F238E27FC236}">
                <a16:creationId xmlns:a16="http://schemas.microsoft.com/office/drawing/2014/main" id="{7FA7E48F-778C-A9F8-D4D1-5F37E9416BC9}"/>
              </a:ext>
            </a:extLst>
          </p:cNvPr>
          <p:cNvSpPr>
            <a:spLocks noGrp="1"/>
          </p:cNvSpPr>
          <p:nvPr>
            <p:ph type="pic" sz="quarter" idx="14" hasCustomPrompt="1"/>
          </p:nvPr>
        </p:nvSpPr>
        <p:spPr>
          <a:xfrm>
            <a:off x="0" y="0"/>
            <a:ext cx="5664200"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4" name="Text Placeholder 3">
            <a:extLst>
              <a:ext uri="{FF2B5EF4-FFF2-40B4-BE49-F238E27FC236}">
                <a16:creationId xmlns:a16="http://schemas.microsoft.com/office/drawing/2014/main" id="{82ABA4E9-A6D8-7A2C-912E-D27016E47A49}"/>
              </a:ext>
            </a:extLst>
          </p:cNvPr>
          <p:cNvSpPr>
            <a:spLocks noGrp="1"/>
          </p:cNvSpPr>
          <p:nvPr>
            <p:ph type="body" sz="quarter" idx="11" hasCustomPrompt="1"/>
          </p:nvPr>
        </p:nvSpPr>
        <p:spPr>
          <a:xfrm>
            <a:off x="9083675" y="296863"/>
            <a:ext cx="2844799" cy="1550987"/>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a:t>
            </a:r>
            <a:r>
              <a:rPr lang="en-GB" dirty="0" err="1"/>
              <a:t>exercitationLorem</a:t>
            </a:r>
            <a:r>
              <a:rPr lang="en-GB" dirty="0"/>
              <a:t>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5" name="Segnaposto titolo 4">
            <a:extLst>
              <a:ext uri="{FF2B5EF4-FFF2-40B4-BE49-F238E27FC236}">
                <a16:creationId xmlns:a16="http://schemas.microsoft.com/office/drawing/2014/main" id="{6B6B1E7F-31FF-1FCB-43B4-983ACAB0C156}"/>
              </a:ext>
            </a:extLst>
          </p:cNvPr>
          <p:cNvSpPr txBox="1">
            <a:spLocks/>
          </p:cNvSpPr>
          <p:nvPr userDrawn="1"/>
        </p:nvSpPr>
        <p:spPr>
          <a:xfrm>
            <a:off x="6167437" y="2679487"/>
            <a:ext cx="5763293" cy="3948325"/>
          </a:xfrm>
          <a:prstGeom prst="rect">
            <a:avLst/>
          </a:prstGeom>
        </p:spPr>
        <p:txBody>
          <a:bodyPr vert="horz" wrap="square" lIns="0" tIns="0" rIns="0" bIns="0" rtlCol="0" anchor="b" anchorCtr="0">
            <a:spAutoFit/>
          </a:bodyPr>
          <a:lstStyle>
            <a:lvl1pPr algn="l" defTabSz="609585" rtl="0" eaLnBrk="1" latinLnBrk="0" hangingPunct="1">
              <a:lnSpc>
                <a:spcPct val="90000"/>
              </a:lnSpc>
              <a:spcBef>
                <a:spcPct val="0"/>
              </a:spcBef>
              <a:buNone/>
              <a:defRPr sz="3600" b="0" i="0" kern="0" spc="0" baseline="0">
                <a:solidFill>
                  <a:schemeClr val="bg1"/>
                </a:solidFill>
                <a:latin typeface="Work Sans Light" pitchFamily="2" charset="0"/>
                <a:ea typeface="+mj-ea"/>
                <a:cs typeface="+mj-cs"/>
              </a:defRPr>
            </a:lvl1pPr>
          </a:lstStyle>
          <a:p>
            <a:pPr>
              <a:lnSpc>
                <a:spcPct val="80000"/>
              </a:lnSpc>
            </a:pPr>
            <a:r>
              <a:rPr lang="en-US" sz="8000">
                <a:latin typeface="Work Sans Thin" pitchFamily="2" charset="0"/>
              </a:rPr>
              <a:t>Lorem Ipsum dolor sit </a:t>
            </a:r>
            <a:r>
              <a:rPr lang="en-US" sz="8000" err="1">
                <a:latin typeface="Work Sans Thin" pitchFamily="2" charset="0"/>
              </a:rPr>
              <a:t>amet</a:t>
            </a:r>
            <a:r>
              <a:rPr lang="en-US" sz="8000">
                <a:latin typeface="Work Sans Thin" pitchFamily="2" charset="0"/>
              </a:rPr>
              <a:t>, </a:t>
            </a:r>
            <a:r>
              <a:rPr lang="en-US" sz="8000" err="1">
                <a:latin typeface="Work Sans Thin" pitchFamily="2" charset="0"/>
              </a:rPr>
              <a:t>consectetur</a:t>
            </a:r>
            <a:endParaRPr lang="en-GB" sz="8000">
              <a:latin typeface="Work Sans Thin" pitchFamily="2" charset="0"/>
            </a:endParaRPr>
          </a:p>
        </p:txBody>
      </p:sp>
    </p:spTree>
    <p:extLst>
      <p:ext uri="{BB962C8B-B14F-4D97-AF65-F5344CB8AC3E}">
        <p14:creationId xmlns:p14="http://schemas.microsoft.com/office/powerpoint/2010/main" val="4138957781"/>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 Tag-Title-Text-Image">
    <p:spTree>
      <p:nvGrpSpPr>
        <p:cNvPr id="1" name=""/>
        <p:cNvGrpSpPr/>
        <p:nvPr/>
      </p:nvGrpSpPr>
      <p:grpSpPr>
        <a:xfrm>
          <a:off x="0" y="0"/>
          <a:ext cx="0" cy="0"/>
          <a:chOff x="0" y="0"/>
          <a:chExt cx="0" cy="0"/>
        </a:xfrm>
      </p:grpSpPr>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5" y="4551045"/>
            <a:ext cx="2484438" cy="1828193"/>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pic>
        <p:nvPicPr>
          <p:cNvPr id="2" name="Picture 13">
            <a:extLst>
              <a:ext uri="{FF2B5EF4-FFF2-40B4-BE49-F238E27FC236}">
                <a16:creationId xmlns:a16="http://schemas.microsoft.com/office/drawing/2014/main" id="{07F6528E-4423-52AF-E702-A57ECD90A10C}"/>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4000"/>
                    </a14:imgEffect>
                  </a14:imgLayer>
                </a14:imgProps>
              </a:ext>
              <a:ext uri="{28A0092B-C50C-407E-A947-70E740481C1C}">
                <a14:useLocalDpi xmlns:a14="http://schemas.microsoft.com/office/drawing/2010/main"/>
              </a:ext>
            </a:extLst>
          </a:blip>
          <a:srcRect/>
          <a:stretch/>
        </p:blipFill>
        <p:spPr>
          <a:xfrm>
            <a:off x="6167438" y="597719"/>
            <a:ext cx="5759142" cy="5781519"/>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6167436" y="597718"/>
            <a:ext cx="5748339" cy="5781519"/>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4" name="Text Placeholder 3">
            <a:extLst>
              <a:ext uri="{FF2B5EF4-FFF2-40B4-BE49-F238E27FC236}">
                <a16:creationId xmlns:a16="http://schemas.microsoft.com/office/drawing/2014/main" id="{38E2186F-7A3B-5983-2AD2-67B3F44EB2D3}"/>
              </a:ext>
            </a:extLst>
          </p:cNvPr>
          <p:cNvSpPr>
            <a:spLocks noGrp="1"/>
          </p:cNvSpPr>
          <p:nvPr>
            <p:ph type="body" sz="quarter" idx="29" hasCustomPrompt="1"/>
          </p:nvPr>
        </p:nvSpPr>
        <p:spPr>
          <a:xfrm>
            <a:off x="3251200" y="2524125"/>
            <a:ext cx="2413000" cy="3857625"/>
          </a:xfrm>
        </p:spPr>
        <p:txBody>
          <a:bodyPr anchor="b"/>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a:t>
            </a:r>
          </a:p>
        </p:txBody>
      </p:sp>
    </p:spTree>
    <p:extLst>
      <p:ext uri="{BB962C8B-B14F-4D97-AF65-F5344CB8AC3E}">
        <p14:creationId xmlns:p14="http://schemas.microsoft.com/office/powerpoint/2010/main" val="443337494"/>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 Tag-Title-Text-Items-Items Texts-Image">
    <p:spTree>
      <p:nvGrpSpPr>
        <p:cNvPr id="1" name=""/>
        <p:cNvGrpSpPr/>
        <p:nvPr/>
      </p:nvGrpSpPr>
      <p:grpSpPr>
        <a:xfrm>
          <a:off x="0" y="0"/>
          <a:ext cx="0" cy="0"/>
          <a:chOff x="0" y="0"/>
          <a:chExt cx="0" cy="0"/>
        </a:xfrm>
      </p:grpSpPr>
      <p:pic>
        <p:nvPicPr>
          <p:cNvPr id="4" name="Picture 13">
            <a:extLst>
              <a:ext uri="{FF2B5EF4-FFF2-40B4-BE49-F238E27FC236}">
                <a16:creationId xmlns:a16="http://schemas.microsoft.com/office/drawing/2014/main" id="{593B1500-BDD6-B669-0067-4455FE5BBDF7}"/>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9082540" y="3535210"/>
            <a:ext cx="2844040" cy="2844028"/>
          </a:xfrm>
          <a:custGeom>
            <a:avLst/>
            <a:gdLst>
              <a:gd name="connsiteX0" fmla="*/ -88 w 5798581"/>
              <a:gd name="connsiteY0" fmla="*/ -73 h 3851893"/>
              <a:gd name="connsiteX1" fmla="*/ 5798493 w 5798581"/>
              <a:gd name="connsiteY1" fmla="*/ -73 h 3851893"/>
              <a:gd name="connsiteX2" fmla="*/ 5798493 w 5798581"/>
              <a:gd name="connsiteY2" fmla="*/ 3851821 h 3851893"/>
              <a:gd name="connsiteX3" fmla="*/ -88 w 5798581"/>
              <a:gd name="connsiteY3" fmla="*/ 3851821 h 3851893"/>
            </a:gdLst>
            <a:ahLst/>
            <a:cxnLst>
              <a:cxn ang="0">
                <a:pos x="connsiteX0" y="connsiteY0"/>
              </a:cxn>
              <a:cxn ang="0">
                <a:pos x="connsiteX1" y="connsiteY1"/>
              </a:cxn>
              <a:cxn ang="0">
                <a:pos x="connsiteX2" y="connsiteY2"/>
              </a:cxn>
              <a:cxn ang="0">
                <a:pos x="connsiteX3" y="connsiteY3"/>
              </a:cxn>
            </a:cxnLst>
            <a:rect l="l" t="t" r="r" b="b"/>
            <a:pathLst>
              <a:path w="5798581" h="3851893">
                <a:moveTo>
                  <a:pt x="-88" y="-73"/>
                </a:moveTo>
                <a:lnTo>
                  <a:pt x="5798493" y="-73"/>
                </a:lnTo>
                <a:lnTo>
                  <a:pt x="5798493" y="3851821"/>
                </a:lnTo>
                <a:lnTo>
                  <a:pt x="-88" y="3851821"/>
                </a:lnTo>
                <a:close/>
              </a:path>
            </a:pathLst>
          </a:custGeom>
        </p:spPr>
      </p:pic>
      <p:sp>
        <p:nvSpPr>
          <p:cNvPr id="26" name="Text Placeholder 15">
            <a:extLst>
              <a:ext uri="{FF2B5EF4-FFF2-40B4-BE49-F238E27FC236}">
                <a16:creationId xmlns:a16="http://schemas.microsoft.com/office/drawing/2014/main" id="{B1C55719-0EA7-0F77-1881-52AC16EC4974}"/>
              </a:ext>
            </a:extLst>
          </p:cNvPr>
          <p:cNvSpPr>
            <a:spLocks noGrp="1"/>
          </p:cNvSpPr>
          <p:nvPr>
            <p:ph type="body" sz="quarter" idx="10" hasCustomPrompt="1"/>
          </p:nvPr>
        </p:nvSpPr>
        <p:spPr>
          <a:xfrm>
            <a:off x="263526" y="296863"/>
            <a:ext cx="2484438" cy="175577"/>
          </a:xfrm>
        </p:spPr>
        <p:txBody>
          <a:bodyPr/>
          <a:lstStyle>
            <a:lvl1pPr>
              <a:defRPr>
                <a:solidFill>
                  <a:schemeClr val="bg1"/>
                </a:solidFill>
                <a:latin typeface="+mj-lt"/>
              </a:defRPr>
            </a:lvl1pPr>
          </a:lstStyle>
          <a:p>
            <a:pPr lvl="0"/>
            <a:r>
              <a:rPr lang="en-GB"/>
              <a:t>TAG HERE</a:t>
            </a:r>
          </a:p>
        </p:txBody>
      </p:sp>
      <p:sp>
        <p:nvSpPr>
          <p:cNvPr id="27" name="Segnaposto titolo 4">
            <a:extLst>
              <a:ext uri="{FF2B5EF4-FFF2-40B4-BE49-F238E27FC236}">
                <a16:creationId xmlns:a16="http://schemas.microsoft.com/office/drawing/2014/main" id="{8130A92C-C6EE-1AB1-F8C5-69DA7F92A2D7}"/>
              </a:ext>
            </a:extLst>
          </p:cNvPr>
          <p:cNvSpPr>
            <a:spLocks noGrp="1"/>
          </p:cNvSpPr>
          <p:nvPr>
            <p:ph type="title"/>
          </p:nvPr>
        </p:nvSpPr>
        <p:spPr>
          <a:xfrm>
            <a:off x="263524" y="667303"/>
            <a:ext cx="5400675" cy="1218795"/>
          </a:xfrm>
          <a:prstGeom prst="rect">
            <a:avLst/>
          </a:prstGeom>
        </p:spPr>
        <p:txBody>
          <a:bodyPr vert="horz" wrap="square" lIns="0" tIns="0" rIns="0" bIns="0" rtlCol="0" anchor="t" anchorCtr="0">
            <a:spAutoFit/>
          </a:bodyPr>
          <a:lstStyle>
            <a:lvl1pPr>
              <a:defRPr sz="4400"/>
            </a:lvl1pPr>
          </a:lstStyle>
          <a:p>
            <a:r>
              <a:rPr lang="en-US"/>
              <a:t>Title here lorem ipsum</a:t>
            </a:r>
            <a:endParaRPr lang="en-GB"/>
          </a:p>
        </p:txBody>
      </p:sp>
      <p:sp>
        <p:nvSpPr>
          <p:cNvPr id="3" name="Picture Placeholder 20">
            <a:extLst>
              <a:ext uri="{FF2B5EF4-FFF2-40B4-BE49-F238E27FC236}">
                <a16:creationId xmlns:a16="http://schemas.microsoft.com/office/drawing/2014/main" id="{E53DD4D3-8E77-9553-4491-DFB00AB95593}"/>
              </a:ext>
            </a:extLst>
          </p:cNvPr>
          <p:cNvSpPr>
            <a:spLocks noGrp="1"/>
          </p:cNvSpPr>
          <p:nvPr>
            <p:ph type="pic" sz="quarter" idx="14" hasCustomPrompt="1"/>
          </p:nvPr>
        </p:nvSpPr>
        <p:spPr>
          <a:xfrm>
            <a:off x="9083675" y="3535209"/>
            <a:ext cx="2832100" cy="2844028"/>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11" name="Text Placeholder 10">
            <a:extLst>
              <a:ext uri="{FF2B5EF4-FFF2-40B4-BE49-F238E27FC236}">
                <a16:creationId xmlns:a16="http://schemas.microsoft.com/office/drawing/2014/main" id="{AB835163-90CB-87B9-3C85-A96B7BA963FC}"/>
              </a:ext>
            </a:extLst>
          </p:cNvPr>
          <p:cNvSpPr>
            <a:spLocks noGrp="1"/>
          </p:cNvSpPr>
          <p:nvPr>
            <p:ph type="body" sz="quarter" idx="16" hasCustomPrompt="1"/>
          </p:nvPr>
        </p:nvSpPr>
        <p:spPr>
          <a:xfrm>
            <a:off x="263525" y="5278229"/>
            <a:ext cx="2484438" cy="177692"/>
          </a:xfrm>
        </p:spPr>
        <p:txBody>
          <a:bodyPr/>
          <a:lstStyle>
            <a:lvl1pPr>
              <a:defRPr>
                <a:latin typeface="+mj-lt"/>
              </a:defRPr>
            </a:lvl1pPr>
          </a:lstStyle>
          <a:p>
            <a:pPr lvl="0"/>
            <a:r>
              <a:rPr lang="pt-BR"/>
              <a:t>+</a:t>
            </a:r>
            <a:r>
              <a:rPr lang="en-GB"/>
              <a:t>25% Lorem Ipsum</a:t>
            </a:r>
          </a:p>
        </p:txBody>
      </p:sp>
      <p:sp>
        <p:nvSpPr>
          <p:cNvPr id="12" name="Text Placeholder 10">
            <a:extLst>
              <a:ext uri="{FF2B5EF4-FFF2-40B4-BE49-F238E27FC236}">
                <a16:creationId xmlns:a16="http://schemas.microsoft.com/office/drawing/2014/main" id="{E4FBD3F3-A38F-EF43-CB65-2E5E98E5256D}"/>
              </a:ext>
            </a:extLst>
          </p:cNvPr>
          <p:cNvSpPr>
            <a:spLocks noGrp="1"/>
          </p:cNvSpPr>
          <p:nvPr>
            <p:ph type="body" sz="quarter" idx="17" hasCustomPrompt="1"/>
          </p:nvPr>
        </p:nvSpPr>
        <p:spPr>
          <a:xfrm>
            <a:off x="222885" y="4805789"/>
            <a:ext cx="2524318"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14" name="Text Placeholder 10">
            <a:extLst>
              <a:ext uri="{FF2B5EF4-FFF2-40B4-BE49-F238E27FC236}">
                <a16:creationId xmlns:a16="http://schemas.microsoft.com/office/drawing/2014/main" id="{636D0F4E-7871-682B-86D9-DF9653630226}"/>
              </a:ext>
            </a:extLst>
          </p:cNvPr>
          <p:cNvSpPr>
            <a:spLocks noGrp="1"/>
          </p:cNvSpPr>
          <p:nvPr>
            <p:ph type="body" sz="quarter" idx="19" hasCustomPrompt="1"/>
          </p:nvPr>
        </p:nvSpPr>
        <p:spPr>
          <a:xfrm>
            <a:off x="3253740" y="5278229"/>
            <a:ext cx="2372334" cy="177692"/>
          </a:xfrm>
        </p:spPr>
        <p:txBody>
          <a:bodyPr/>
          <a:lstStyle>
            <a:lvl1pPr>
              <a:defRPr>
                <a:latin typeface="+mj-lt"/>
              </a:defRPr>
            </a:lvl1pPr>
          </a:lstStyle>
          <a:p>
            <a:pPr lvl="0"/>
            <a:r>
              <a:rPr lang="pt-BR"/>
              <a:t>+</a:t>
            </a:r>
            <a:r>
              <a:rPr lang="en-GB"/>
              <a:t>25% Lorem Ipsum</a:t>
            </a:r>
          </a:p>
        </p:txBody>
      </p:sp>
      <p:sp>
        <p:nvSpPr>
          <p:cNvPr id="15" name="Text Placeholder 10">
            <a:extLst>
              <a:ext uri="{FF2B5EF4-FFF2-40B4-BE49-F238E27FC236}">
                <a16:creationId xmlns:a16="http://schemas.microsoft.com/office/drawing/2014/main" id="{E5B792B4-1FFD-DDB5-2EE2-4BA26CD30EE0}"/>
              </a:ext>
            </a:extLst>
          </p:cNvPr>
          <p:cNvSpPr>
            <a:spLocks noGrp="1"/>
          </p:cNvSpPr>
          <p:nvPr>
            <p:ph type="body" sz="quarter" idx="20" hasCustomPrompt="1"/>
          </p:nvPr>
        </p:nvSpPr>
        <p:spPr>
          <a:xfrm>
            <a:off x="3232150" y="4805789"/>
            <a:ext cx="2410414"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17" name="Text Placeholder 10">
            <a:extLst>
              <a:ext uri="{FF2B5EF4-FFF2-40B4-BE49-F238E27FC236}">
                <a16:creationId xmlns:a16="http://schemas.microsoft.com/office/drawing/2014/main" id="{B7EEF22F-6F81-828D-2BB2-14521ADB8547}"/>
              </a:ext>
            </a:extLst>
          </p:cNvPr>
          <p:cNvSpPr>
            <a:spLocks noGrp="1"/>
          </p:cNvSpPr>
          <p:nvPr>
            <p:ph type="body" sz="quarter" idx="22" hasCustomPrompt="1"/>
          </p:nvPr>
        </p:nvSpPr>
        <p:spPr>
          <a:xfrm>
            <a:off x="6208031" y="5278229"/>
            <a:ext cx="2334014" cy="177692"/>
          </a:xfrm>
        </p:spPr>
        <p:txBody>
          <a:bodyPr/>
          <a:lstStyle>
            <a:lvl1pPr>
              <a:defRPr>
                <a:latin typeface="+mj-lt"/>
              </a:defRPr>
            </a:lvl1pPr>
          </a:lstStyle>
          <a:p>
            <a:pPr lvl="0"/>
            <a:r>
              <a:rPr lang="pt-BR"/>
              <a:t>+</a:t>
            </a:r>
            <a:r>
              <a:rPr lang="en-GB"/>
              <a:t>25% Lorem Ipsum</a:t>
            </a:r>
          </a:p>
        </p:txBody>
      </p:sp>
      <p:sp>
        <p:nvSpPr>
          <p:cNvPr id="18" name="Text Placeholder 10">
            <a:extLst>
              <a:ext uri="{FF2B5EF4-FFF2-40B4-BE49-F238E27FC236}">
                <a16:creationId xmlns:a16="http://schemas.microsoft.com/office/drawing/2014/main" id="{1DA85744-837F-952A-3CC7-B7798490B7EF}"/>
              </a:ext>
            </a:extLst>
          </p:cNvPr>
          <p:cNvSpPr>
            <a:spLocks noGrp="1"/>
          </p:cNvSpPr>
          <p:nvPr>
            <p:ph type="body" sz="quarter" idx="23" hasCustomPrompt="1"/>
          </p:nvPr>
        </p:nvSpPr>
        <p:spPr>
          <a:xfrm>
            <a:off x="6157866" y="4805789"/>
            <a:ext cx="2371478" cy="512971"/>
          </a:xfrm>
        </p:spPr>
        <p:txBody>
          <a:bodyPr>
            <a:noAutofit/>
          </a:bodyPr>
          <a:lstStyle>
            <a:lvl1pPr>
              <a:defRPr sz="3200">
                <a:solidFill>
                  <a:schemeClr val="bg1"/>
                </a:solidFill>
                <a:latin typeface="Work Sans Light" pitchFamily="2" charset="0"/>
              </a:defRPr>
            </a:lvl1pPr>
          </a:lstStyle>
          <a:p>
            <a:pPr lvl="0"/>
            <a:r>
              <a:rPr lang="pt-BR"/>
              <a:t>USD123.456</a:t>
            </a:r>
            <a:endParaRPr lang="en-GB"/>
          </a:p>
        </p:txBody>
      </p:sp>
      <p:sp>
        <p:nvSpPr>
          <p:cNvPr id="2" name="Text Placeholder 3">
            <a:extLst>
              <a:ext uri="{FF2B5EF4-FFF2-40B4-BE49-F238E27FC236}">
                <a16:creationId xmlns:a16="http://schemas.microsoft.com/office/drawing/2014/main" id="{CBE69910-588D-63F9-8621-D5951CC79704}"/>
              </a:ext>
            </a:extLst>
          </p:cNvPr>
          <p:cNvSpPr>
            <a:spLocks noGrp="1"/>
          </p:cNvSpPr>
          <p:nvPr>
            <p:ph type="body" sz="quarter" idx="29" hasCustomPrompt="1"/>
          </p:nvPr>
        </p:nvSpPr>
        <p:spPr>
          <a:xfrm>
            <a:off x="6167438" y="667303"/>
            <a:ext cx="5761037" cy="121879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a:t>
            </a:r>
          </a:p>
        </p:txBody>
      </p:sp>
      <p:sp>
        <p:nvSpPr>
          <p:cNvPr id="6" name="Text Placeholder 3">
            <a:extLst>
              <a:ext uri="{FF2B5EF4-FFF2-40B4-BE49-F238E27FC236}">
                <a16:creationId xmlns:a16="http://schemas.microsoft.com/office/drawing/2014/main" id="{4CFEA0CF-277F-F032-A078-A8B001153AC1}"/>
              </a:ext>
            </a:extLst>
          </p:cNvPr>
          <p:cNvSpPr>
            <a:spLocks noGrp="1"/>
          </p:cNvSpPr>
          <p:nvPr>
            <p:ph type="body" sz="quarter" idx="30" hasCustomPrompt="1"/>
          </p:nvPr>
        </p:nvSpPr>
        <p:spPr>
          <a:xfrm>
            <a:off x="263526" y="5610224"/>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7" name="Text Placeholder 3">
            <a:extLst>
              <a:ext uri="{FF2B5EF4-FFF2-40B4-BE49-F238E27FC236}">
                <a16:creationId xmlns:a16="http://schemas.microsoft.com/office/drawing/2014/main" id="{F0A0E800-3F58-BB74-CCED-015FC92F987A}"/>
              </a:ext>
            </a:extLst>
          </p:cNvPr>
          <p:cNvSpPr>
            <a:spLocks noGrp="1"/>
          </p:cNvSpPr>
          <p:nvPr>
            <p:ph type="body" sz="quarter" idx="31" hasCustomPrompt="1"/>
          </p:nvPr>
        </p:nvSpPr>
        <p:spPr>
          <a:xfrm>
            <a:off x="325120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8" name="Text Placeholder 3">
            <a:extLst>
              <a:ext uri="{FF2B5EF4-FFF2-40B4-BE49-F238E27FC236}">
                <a16:creationId xmlns:a16="http://schemas.microsoft.com/office/drawing/2014/main" id="{D8F617FD-85CC-7A1B-66E2-2D45E31B230E}"/>
              </a:ext>
            </a:extLst>
          </p:cNvPr>
          <p:cNvSpPr>
            <a:spLocks noGrp="1"/>
          </p:cNvSpPr>
          <p:nvPr>
            <p:ph type="body" sz="quarter" idx="32" hasCustomPrompt="1"/>
          </p:nvPr>
        </p:nvSpPr>
        <p:spPr>
          <a:xfrm>
            <a:off x="6168890" y="5610224"/>
            <a:ext cx="2413000"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Tree>
    <p:extLst>
      <p:ext uri="{BB962C8B-B14F-4D97-AF65-F5344CB8AC3E}">
        <p14:creationId xmlns:p14="http://schemas.microsoft.com/office/powerpoint/2010/main" val="3635741938"/>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 Tag-Title-Items-Items Texts">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8CCA3096-1872-DBF1-477F-B94CD21301EC}"/>
              </a:ext>
            </a:extLst>
          </p:cNvPr>
          <p:cNvCxnSpPr/>
          <p:nvPr userDrawn="1"/>
        </p:nvCxnSpPr>
        <p:spPr>
          <a:xfrm>
            <a:off x="263525" y="2293926"/>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D9B94FF-80BC-6744-3D6B-93E4EFA9896D}"/>
              </a:ext>
            </a:extLst>
          </p:cNvPr>
          <p:cNvCxnSpPr/>
          <p:nvPr userDrawn="1"/>
        </p:nvCxnSpPr>
        <p:spPr>
          <a:xfrm>
            <a:off x="263525" y="3822306"/>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031BBC3-7F4D-80FA-47B4-554A67BC030C}"/>
              </a:ext>
            </a:extLst>
          </p:cNvPr>
          <p:cNvCxnSpPr/>
          <p:nvPr userDrawn="1"/>
        </p:nvCxnSpPr>
        <p:spPr>
          <a:xfrm>
            <a:off x="263525" y="5456798"/>
            <a:ext cx="11664950"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0" name="Segnaposto titolo 4">
            <a:extLst>
              <a:ext uri="{FF2B5EF4-FFF2-40B4-BE49-F238E27FC236}">
                <a16:creationId xmlns:a16="http://schemas.microsoft.com/office/drawing/2014/main" id="{86181DD2-E741-B074-501A-9416BE3B3535}"/>
              </a:ext>
            </a:extLst>
          </p:cNvPr>
          <p:cNvSpPr>
            <a:spLocks noGrp="1"/>
          </p:cNvSpPr>
          <p:nvPr>
            <p:ph type="title"/>
          </p:nvPr>
        </p:nvSpPr>
        <p:spPr>
          <a:xfrm>
            <a:off x="263525" y="667303"/>
            <a:ext cx="2844800" cy="886397"/>
          </a:xfrm>
          <a:prstGeom prst="rect">
            <a:avLst/>
          </a:prstGeom>
        </p:spPr>
        <p:txBody>
          <a:bodyPr vert="horz" wrap="square" lIns="0" tIns="0" rIns="0" bIns="0" rtlCol="0" anchor="t" anchorCtr="0">
            <a:spAutoFit/>
          </a:bodyPr>
          <a:lstStyle>
            <a:lvl1pPr>
              <a:defRPr sz="3200"/>
            </a:lvl1pPr>
          </a:lstStyle>
          <a:p>
            <a:r>
              <a:rPr lang="en-US"/>
              <a:t>Title here lorem ipsum</a:t>
            </a:r>
            <a:endParaRPr lang="en-GB"/>
          </a:p>
        </p:txBody>
      </p:sp>
      <p:sp>
        <p:nvSpPr>
          <p:cNvPr id="32" name="Text Placeholder 32">
            <a:extLst>
              <a:ext uri="{FF2B5EF4-FFF2-40B4-BE49-F238E27FC236}">
                <a16:creationId xmlns:a16="http://schemas.microsoft.com/office/drawing/2014/main" id="{AC68AB35-0925-C97C-4E29-BE5E91D382C0}"/>
              </a:ext>
            </a:extLst>
          </p:cNvPr>
          <p:cNvSpPr>
            <a:spLocks noGrp="1"/>
          </p:cNvSpPr>
          <p:nvPr>
            <p:ph type="body" sz="quarter" idx="24" hasCustomPrompt="1"/>
          </p:nvPr>
        </p:nvSpPr>
        <p:spPr>
          <a:xfrm>
            <a:off x="274755" y="2044016"/>
            <a:ext cx="2475548" cy="244267"/>
          </a:xfrm>
        </p:spPr>
        <p:txBody>
          <a:bodyPr/>
          <a:lstStyle>
            <a:lvl1pPr>
              <a:lnSpc>
                <a:spcPct val="110000"/>
              </a:lnSpc>
              <a:defRPr>
                <a:latin typeface="+mj-lt"/>
              </a:defRPr>
            </a:lvl1pPr>
          </a:lstStyle>
          <a:p>
            <a:pPr lvl="0"/>
            <a:r>
              <a:rPr lang="en-GB"/>
              <a:t>Paragraph Title</a:t>
            </a:r>
          </a:p>
        </p:txBody>
      </p:sp>
      <p:sp>
        <p:nvSpPr>
          <p:cNvPr id="34" name="Text Placeholder 32">
            <a:extLst>
              <a:ext uri="{FF2B5EF4-FFF2-40B4-BE49-F238E27FC236}">
                <a16:creationId xmlns:a16="http://schemas.microsoft.com/office/drawing/2014/main" id="{1A1C3493-B0B9-3988-1959-BD1295A979E0}"/>
              </a:ext>
            </a:extLst>
          </p:cNvPr>
          <p:cNvSpPr>
            <a:spLocks noGrp="1"/>
          </p:cNvSpPr>
          <p:nvPr>
            <p:ph type="body" sz="quarter" idx="26" hasCustomPrompt="1"/>
          </p:nvPr>
        </p:nvSpPr>
        <p:spPr>
          <a:xfrm>
            <a:off x="274755" y="3574376"/>
            <a:ext cx="2475548" cy="244267"/>
          </a:xfrm>
        </p:spPr>
        <p:txBody>
          <a:bodyPr/>
          <a:lstStyle>
            <a:lvl1pPr>
              <a:lnSpc>
                <a:spcPct val="110000"/>
              </a:lnSpc>
              <a:defRPr>
                <a:latin typeface="+mj-lt"/>
              </a:defRPr>
            </a:lvl1pPr>
          </a:lstStyle>
          <a:p>
            <a:pPr lvl="0"/>
            <a:r>
              <a:rPr lang="en-GB"/>
              <a:t>Paragraph Title</a:t>
            </a:r>
          </a:p>
        </p:txBody>
      </p:sp>
      <p:sp>
        <p:nvSpPr>
          <p:cNvPr id="36" name="Text Placeholder 32">
            <a:extLst>
              <a:ext uri="{FF2B5EF4-FFF2-40B4-BE49-F238E27FC236}">
                <a16:creationId xmlns:a16="http://schemas.microsoft.com/office/drawing/2014/main" id="{5D3B6147-EDF3-C0E6-CB78-FDC2D16D7F75}"/>
              </a:ext>
            </a:extLst>
          </p:cNvPr>
          <p:cNvSpPr>
            <a:spLocks noGrp="1"/>
          </p:cNvSpPr>
          <p:nvPr>
            <p:ph type="body" sz="quarter" idx="28" hasCustomPrompt="1"/>
          </p:nvPr>
        </p:nvSpPr>
        <p:spPr>
          <a:xfrm>
            <a:off x="274755" y="5216362"/>
            <a:ext cx="2475548" cy="244267"/>
          </a:xfrm>
        </p:spPr>
        <p:txBody>
          <a:bodyPr/>
          <a:lstStyle>
            <a:lvl1pPr>
              <a:lnSpc>
                <a:spcPct val="110000"/>
              </a:lnSpc>
              <a:defRPr>
                <a:latin typeface="+mj-lt"/>
              </a:defRPr>
            </a:lvl1pPr>
          </a:lstStyle>
          <a:p>
            <a:pPr lvl="0"/>
            <a:r>
              <a:rPr lang="en-GB"/>
              <a:t>Paragraph Title</a:t>
            </a:r>
          </a:p>
        </p:txBody>
      </p:sp>
      <p:sp>
        <p:nvSpPr>
          <p:cNvPr id="38" name="Text Placeholder 37">
            <a:extLst>
              <a:ext uri="{FF2B5EF4-FFF2-40B4-BE49-F238E27FC236}">
                <a16:creationId xmlns:a16="http://schemas.microsoft.com/office/drawing/2014/main" id="{60DC295E-6692-0949-3167-A59A8FCD6FA1}"/>
              </a:ext>
            </a:extLst>
          </p:cNvPr>
          <p:cNvSpPr>
            <a:spLocks noGrp="1"/>
          </p:cNvSpPr>
          <p:nvPr>
            <p:ph type="body" sz="quarter" idx="29" hasCustomPrompt="1"/>
          </p:nvPr>
        </p:nvSpPr>
        <p:spPr>
          <a:xfrm>
            <a:off x="6167437" y="2297420"/>
            <a:ext cx="5772267" cy="922337"/>
          </a:xfrm>
        </p:spPr>
        <p:txBody>
          <a:bodyPr anchor="ctr">
            <a:noAutofit/>
          </a:bodyPr>
          <a:lstStyle>
            <a:lvl1pPr algn="r">
              <a:defRPr sz="6600">
                <a:latin typeface="Work Sans Thin" pitchFamily="2" charset="0"/>
              </a:defRPr>
            </a:lvl1pPr>
          </a:lstStyle>
          <a:p>
            <a:pPr lvl="0"/>
            <a:r>
              <a:rPr lang="en-GB"/>
              <a:t>USD123.456</a:t>
            </a:r>
          </a:p>
        </p:txBody>
      </p:sp>
      <p:sp>
        <p:nvSpPr>
          <p:cNvPr id="39" name="Text Placeholder 37">
            <a:extLst>
              <a:ext uri="{FF2B5EF4-FFF2-40B4-BE49-F238E27FC236}">
                <a16:creationId xmlns:a16="http://schemas.microsoft.com/office/drawing/2014/main" id="{A6BF2E46-9DB5-4E89-A299-96CCD8AACA32}"/>
              </a:ext>
            </a:extLst>
          </p:cNvPr>
          <p:cNvSpPr>
            <a:spLocks noGrp="1"/>
          </p:cNvSpPr>
          <p:nvPr>
            <p:ph type="body" sz="quarter" idx="30" hasCustomPrompt="1"/>
          </p:nvPr>
        </p:nvSpPr>
        <p:spPr>
          <a:xfrm>
            <a:off x="6167437" y="3825970"/>
            <a:ext cx="5772267" cy="922337"/>
          </a:xfrm>
        </p:spPr>
        <p:txBody>
          <a:bodyPr anchor="ctr">
            <a:noAutofit/>
          </a:bodyPr>
          <a:lstStyle>
            <a:lvl1pPr algn="r">
              <a:defRPr sz="6600">
                <a:latin typeface="Work Sans Thin" pitchFamily="2" charset="0"/>
              </a:defRPr>
            </a:lvl1pPr>
          </a:lstStyle>
          <a:p>
            <a:pPr lvl="0"/>
            <a:r>
              <a:rPr lang="en-GB"/>
              <a:t>40%</a:t>
            </a:r>
          </a:p>
        </p:txBody>
      </p:sp>
      <p:sp>
        <p:nvSpPr>
          <p:cNvPr id="40" name="Text Placeholder 37">
            <a:extLst>
              <a:ext uri="{FF2B5EF4-FFF2-40B4-BE49-F238E27FC236}">
                <a16:creationId xmlns:a16="http://schemas.microsoft.com/office/drawing/2014/main" id="{12C0AB9B-ED44-9A4C-CA0B-7D1A92E1EE45}"/>
              </a:ext>
            </a:extLst>
          </p:cNvPr>
          <p:cNvSpPr>
            <a:spLocks noGrp="1"/>
          </p:cNvSpPr>
          <p:nvPr>
            <p:ph type="body" sz="quarter" idx="31" hasCustomPrompt="1"/>
          </p:nvPr>
        </p:nvSpPr>
        <p:spPr>
          <a:xfrm>
            <a:off x="6167437" y="5469503"/>
            <a:ext cx="5772267" cy="922337"/>
          </a:xfrm>
        </p:spPr>
        <p:txBody>
          <a:bodyPr anchor="ctr">
            <a:noAutofit/>
          </a:bodyPr>
          <a:lstStyle>
            <a:lvl1pPr algn="r">
              <a:defRPr sz="6600">
                <a:latin typeface="Work Sans Thin" pitchFamily="2" charset="0"/>
              </a:defRPr>
            </a:lvl1pPr>
          </a:lstStyle>
          <a:p>
            <a:pPr lvl="0"/>
            <a:r>
              <a:rPr lang="en-GB"/>
              <a:t>+3.000</a:t>
            </a:r>
          </a:p>
        </p:txBody>
      </p:sp>
      <p:sp>
        <p:nvSpPr>
          <p:cNvPr id="2" name="Text Placeholder 3">
            <a:extLst>
              <a:ext uri="{FF2B5EF4-FFF2-40B4-BE49-F238E27FC236}">
                <a16:creationId xmlns:a16="http://schemas.microsoft.com/office/drawing/2014/main" id="{E02E504C-1900-3A3B-BA8D-5DA3FE9B257E}"/>
              </a:ext>
            </a:extLst>
          </p:cNvPr>
          <p:cNvSpPr>
            <a:spLocks noGrp="1"/>
          </p:cNvSpPr>
          <p:nvPr>
            <p:ph type="body" sz="quarter" idx="32" hasCustomPrompt="1"/>
          </p:nvPr>
        </p:nvSpPr>
        <p:spPr>
          <a:xfrm>
            <a:off x="263526" y="5535383"/>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3" name="Text Placeholder 3">
            <a:extLst>
              <a:ext uri="{FF2B5EF4-FFF2-40B4-BE49-F238E27FC236}">
                <a16:creationId xmlns:a16="http://schemas.microsoft.com/office/drawing/2014/main" id="{8A52FF35-5DBD-CC62-FCC9-EC394B34999A}"/>
              </a:ext>
            </a:extLst>
          </p:cNvPr>
          <p:cNvSpPr>
            <a:spLocks noGrp="1"/>
          </p:cNvSpPr>
          <p:nvPr>
            <p:ph type="body" sz="quarter" idx="33" hasCustomPrompt="1"/>
          </p:nvPr>
        </p:nvSpPr>
        <p:spPr>
          <a:xfrm>
            <a:off x="263526" y="389026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4" name="Text Placeholder 3">
            <a:extLst>
              <a:ext uri="{FF2B5EF4-FFF2-40B4-BE49-F238E27FC236}">
                <a16:creationId xmlns:a16="http://schemas.microsoft.com/office/drawing/2014/main" id="{96DBE236-CA13-9055-7818-865BBFAA32E3}"/>
              </a:ext>
            </a:extLst>
          </p:cNvPr>
          <p:cNvSpPr>
            <a:spLocks noGrp="1"/>
          </p:cNvSpPr>
          <p:nvPr>
            <p:ph type="body" sz="quarter" idx="34" hasCustomPrompt="1"/>
          </p:nvPr>
        </p:nvSpPr>
        <p:spPr>
          <a:xfrm>
            <a:off x="263526" y="2366658"/>
            <a:ext cx="2484438" cy="771525"/>
          </a:xfrm>
        </p:spPr>
        <p:txBody>
          <a:bodyPr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a:t>
            </a:r>
          </a:p>
        </p:txBody>
      </p:sp>
      <p:sp>
        <p:nvSpPr>
          <p:cNvPr id="5" name="Text Placeholder 15">
            <a:extLst>
              <a:ext uri="{FF2B5EF4-FFF2-40B4-BE49-F238E27FC236}">
                <a16:creationId xmlns:a16="http://schemas.microsoft.com/office/drawing/2014/main" id="{9241D50D-41FF-FAFC-6B2E-A6356F2F81DF}"/>
              </a:ext>
            </a:extLst>
          </p:cNvPr>
          <p:cNvSpPr>
            <a:spLocks noGrp="1"/>
          </p:cNvSpPr>
          <p:nvPr>
            <p:ph type="body" sz="quarter" idx="10" hasCustomPrompt="1"/>
          </p:nvPr>
        </p:nvSpPr>
        <p:spPr>
          <a:xfrm>
            <a:off x="263526" y="306802"/>
            <a:ext cx="2484438" cy="175577"/>
          </a:xfrm>
        </p:spPr>
        <p:txBody>
          <a:bodyPr/>
          <a:lstStyle>
            <a:lvl1pPr>
              <a:defRPr>
                <a:solidFill>
                  <a:schemeClr val="bg1"/>
                </a:solidFill>
                <a:latin typeface="+mj-lt"/>
              </a:defRPr>
            </a:lvl1pPr>
          </a:lstStyle>
          <a:p>
            <a:pPr lvl="0"/>
            <a:r>
              <a:rPr lang="en-GB"/>
              <a:t>TAG HERE</a:t>
            </a:r>
          </a:p>
        </p:txBody>
      </p:sp>
    </p:spTree>
    <p:extLst>
      <p:ext uri="{BB962C8B-B14F-4D97-AF65-F5344CB8AC3E}">
        <p14:creationId xmlns:p14="http://schemas.microsoft.com/office/powerpoint/2010/main" val="1734654043"/>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R] Tag-Big Title-Text-Items-Items Texts">
    <p:spTree>
      <p:nvGrpSpPr>
        <p:cNvPr id="1" name=""/>
        <p:cNvGrpSpPr/>
        <p:nvPr/>
      </p:nvGrpSpPr>
      <p:grpSpPr>
        <a:xfrm>
          <a:off x="0" y="0"/>
          <a:ext cx="0" cy="0"/>
          <a:chOff x="0" y="0"/>
          <a:chExt cx="0" cy="0"/>
        </a:xfrm>
      </p:grpSpPr>
      <p:sp>
        <p:nvSpPr>
          <p:cNvPr id="68" name="TextBox 8">
            <a:extLst>
              <a:ext uri="{FF2B5EF4-FFF2-40B4-BE49-F238E27FC236}">
                <a16:creationId xmlns:a16="http://schemas.microsoft.com/office/drawing/2014/main" id="{8E234919-9CA7-DD46-BFED-D8C99B4494C3}"/>
              </a:ext>
            </a:extLst>
          </p:cNvPr>
          <p:cNvSpPr txBox="1"/>
          <p:nvPr userDrawn="1"/>
        </p:nvSpPr>
        <p:spPr>
          <a:xfrm>
            <a:off x="257175" y="235177"/>
            <a:ext cx="2039291" cy="198965"/>
          </a:xfrm>
          <a:prstGeom prst="rect">
            <a:avLst/>
          </a:prstGeom>
        </p:spPr>
        <p:txBody>
          <a:bodyPr lIns="0" tIns="0" rIns="0" bIns="0" rtlCol="0" anchor="t">
            <a:spAutoFit/>
          </a:bodyPr>
          <a:lstStyle/>
          <a:p>
            <a:pPr>
              <a:lnSpc>
                <a:spcPts val="1680"/>
              </a:lnSpc>
            </a:pPr>
            <a:r>
              <a:rPr lang="en-US" sz="1000" b="1">
                <a:solidFill>
                  <a:srgbClr val="DA291C"/>
                </a:solidFill>
                <a:latin typeface="Work Sans SemiBold" pitchFamily="2" charset="0"/>
              </a:rPr>
              <a:t>LOREM IPSUM</a:t>
            </a:r>
          </a:p>
        </p:txBody>
      </p:sp>
      <p:sp>
        <p:nvSpPr>
          <p:cNvPr id="70" name="Segnaposto titolo 4">
            <a:extLst>
              <a:ext uri="{FF2B5EF4-FFF2-40B4-BE49-F238E27FC236}">
                <a16:creationId xmlns:a16="http://schemas.microsoft.com/office/drawing/2014/main" id="{E63E5D4D-DD79-2CFE-F72B-8CDA30F2C227}"/>
              </a:ext>
            </a:extLst>
          </p:cNvPr>
          <p:cNvSpPr>
            <a:spLocks noGrp="1"/>
          </p:cNvSpPr>
          <p:nvPr>
            <p:ph type="title" hasCustomPrompt="1"/>
          </p:nvPr>
        </p:nvSpPr>
        <p:spPr>
          <a:xfrm>
            <a:off x="263525" y="4499675"/>
            <a:ext cx="6553200" cy="2176430"/>
          </a:xfrm>
          <a:prstGeom prst="rect">
            <a:avLst/>
          </a:prstGeom>
        </p:spPr>
        <p:txBody>
          <a:bodyPr vert="horz" wrap="square" lIns="0" tIns="0" rIns="0" bIns="0" rtlCol="0" anchor="b" anchorCtr="0">
            <a:spAutoFit/>
          </a:bodyPr>
          <a:lstStyle>
            <a:lvl1pPr>
              <a:lnSpc>
                <a:spcPct val="80000"/>
              </a:lnSpc>
              <a:defRPr sz="8800">
                <a:latin typeface="Work Sans Thin" pitchFamily="2" charset="0"/>
              </a:defRPr>
            </a:lvl1pPr>
          </a:lstStyle>
          <a:p>
            <a:r>
              <a:rPr lang="en-US"/>
              <a:t>Title here lorem ipsum</a:t>
            </a:r>
            <a:endParaRPr lang="en-GB"/>
          </a:p>
        </p:txBody>
      </p:sp>
      <p:sp>
        <p:nvSpPr>
          <p:cNvPr id="73" name="Text Placeholder 32">
            <a:extLst>
              <a:ext uri="{FF2B5EF4-FFF2-40B4-BE49-F238E27FC236}">
                <a16:creationId xmlns:a16="http://schemas.microsoft.com/office/drawing/2014/main" id="{936E9F31-CFA3-F4D7-7AEC-78CB9D23E3F4}"/>
              </a:ext>
            </a:extLst>
          </p:cNvPr>
          <p:cNvSpPr>
            <a:spLocks noGrp="1"/>
          </p:cNvSpPr>
          <p:nvPr>
            <p:ph type="body" sz="quarter" idx="24" hasCustomPrompt="1"/>
          </p:nvPr>
        </p:nvSpPr>
        <p:spPr>
          <a:xfrm>
            <a:off x="2640013" y="296863"/>
            <a:ext cx="1873279" cy="244267"/>
          </a:xfrm>
        </p:spPr>
        <p:txBody>
          <a:bodyPr/>
          <a:lstStyle>
            <a:lvl1pPr>
              <a:lnSpc>
                <a:spcPct val="110000"/>
              </a:lnSpc>
              <a:defRPr>
                <a:latin typeface="+mj-lt"/>
              </a:defRPr>
            </a:lvl1pPr>
          </a:lstStyle>
          <a:p>
            <a:pPr lvl="0"/>
            <a:r>
              <a:rPr lang="en-GB"/>
              <a:t>Paragraph Title</a:t>
            </a:r>
          </a:p>
        </p:txBody>
      </p:sp>
      <p:sp>
        <p:nvSpPr>
          <p:cNvPr id="75" name="Text Placeholder 32">
            <a:extLst>
              <a:ext uri="{FF2B5EF4-FFF2-40B4-BE49-F238E27FC236}">
                <a16:creationId xmlns:a16="http://schemas.microsoft.com/office/drawing/2014/main" id="{9C314BCD-0CE6-C143-936A-1D0D92295549}"/>
              </a:ext>
            </a:extLst>
          </p:cNvPr>
          <p:cNvSpPr>
            <a:spLocks noGrp="1"/>
          </p:cNvSpPr>
          <p:nvPr>
            <p:ph type="body" sz="quarter" idx="26" hasCustomPrompt="1"/>
          </p:nvPr>
        </p:nvSpPr>
        <p:spPr>
          <a:xfrm>
            <a:off x="2640013" y="1545560"/>
            <a:ext cx="1873279" cy="244267"/>
          </a:xfrm>
        </p:spPr>
        <p:txBody>
          <a:bodyPr/>
          <a:lstStyle>
            <a:lvl1pPr>
              <a:lnSpc>
                <a:spcPct val="110000"/>
              </a:lnSpc>
              <a:defRPr>
                <a:latin typeface="+mj-lt"/>
              </a:defRPr>
            </a:lvl1pPr>
          </a:lstStyle>
          <a:p>
            <a:pPr lvl="0"/>
            <a:r>
              <a:rPr lang="en-GB"/>
              <a:t>Paragraph Title</a:t>
            </a:r>
          </a:p>
        </p:txBody>
      </p:sp>
      <p:sp>
        <p:nvSpPr>
          <p:cNvPr id="77" name="Text Placeholder 32">
            <a:extLst>
              <a:ext uri="{FF2B5EF4-FFF2-40B4-BE49-F238E27FC236}">
                <a16:creationId xmlns:a16="http://schemas.microsoft.com/office/drawing/2014/main" id="{36532851-9F19-761A-7130-81AD38CA6D2D}"/>
              </a:ext>
            </a:extLst>
          </p:cNvPr>
          <p:cNvSpPr>
            <a:spLocks noGrp="1"/>
          </p:cNvSpPr>
          <p:nvPr>
            <p:ph type="body" sz="quarter" idx="28" hasCustomPrompt="1"/>
          </p:nvPr>
        </p:nvSpPr>
        <p:spPr>
          <a:xfrm>
            <a:off x="5016500" y="296863"/>
            <a:ext cx="1801755" cy="244267"/>
          </a:xfrm>
        </p:spPr>
        <p:txBody>
          <a:bodyPr/>
          <a:lstStyle>
            <a:lvl1pPr>
              <a:lnSpc>
                <a:spcPct val="110000"/>
              </a:lnSpc>
              <a:defRPr>
                <a:latin typeface="+mj-lt"/>
              </a:defRPr>
            </a:lvl1pPr>
          </a:lstStyle>
          <a:p>
            <a:pPr lvl="0"/>
            <a:r>
              <a:rPr lang="en-GB"/>
              <a:t>Paragraph Title</a:t>
            </a:r>
          </a:p>
        </p:txBody>
      </p:sp>
      <p:sp>
        <p:nvSpPr>
          <p:cNvPr id="79" name="Text Placeholder 32">
            <a:extLst>
              <a:ext uri="{FF2B5EF4-FFF2-40B4-BE49-F238E27FC236}">
                <a16:creationId xmlns:a16="http://schemas.microsoft.com/office/drawing/2014/main" id="{7B8DFB1A-84BA-BE52-B9B8-0A3845BD1994}"/>
              </a:ext>
            </a:extLst>
          </p:cNvPr>
          <p:cNvSpPr>
            <a:spLocks noGrp="1"/>
          </p:cNvSpPr>
          <p:nvPr>
            <p:ph type="body" sz="quarter" idx="30" hasCustomPrompt="1"/>
          </p:nvPr>
        </p:nvSpPr>
        <p:spPr>
          <a:xfrm>
            <a:off x="5016500" y="1545560"/>
            <a:ext cx="1801755" cy="244267"/>
          </a:xfrm>
        </p:spPr>
        <p:txBody>
          <a:bodyPr/>
          <a:lstStyle>
            <a:lvl1pPr>
              <a:lnSpc>
                <a:spcPct val="110000"/>
              </a:lnSpc>
              <a:defRPr>
                <a:latin typeface="+mj-lt"/>
              </a:defRPr>
            </a:lvl1pPr>
          </a:lstStyle>
          <a:p>
            <a:pPr lvl="0"/>
            <a:r>
              <a:rPr lang="en-GB"/>
              <a:t>Paragraph Title</a:t>
            </a:r>
          </a:p>
        </p:txBody>
      </p:sp>
      <p:sp>
        <p:nvSpPr>
          <p:cNvPr id="81" name="Text Placeholder 32">
            <a:extLst>
              <a:ext uri="{FF2B5EF4-FFF2-40B4-BE49-F238E27FC236}">
                <a16:creationId xmlns:a16="http://schemas.microsoft.com/office/drawing/2014/main" id="{44D76F70-55D1-F3CB-AA80-F7482ED7B5B7}"/>
              </a:ext>
            </a:extLst>
          </p:cNvPr>
          <p:cNvSpPr>
            <a:spLocks noGrp="1"/>
          </p:cNvSpPr>
          <p:nvPr>
            <p:ph type="body" sz="quarter" idx="32" hasCustomPrompt="1"/>
          </p:nvPr>
        </p:nvSpPr>
        <p:spPr>
          <a:xfrm>
            <a:off x="7319963" y="296863"/>
            <a:ext cx="1873278" cy="244267"/>
          </a:xfrm>
        </p:spPr>
        <p:txBody>
          <a:bodyPr/>
          <a:lstStyle>
            <a:lvl1pPr>
              <a:lnSpc>
                <a:spcPct val="110000"/>
              </a:lnSpc>
              <a:defRPr>
                <a:latin typeface="+mj-lt"/>
              </a:defRPr>
            </a:lvl1pPr>
          </a:lstStyle>
          <a:p>
            <a:pPr lvl="0"/>
            <a:r>
              <a:rPr lang="en-GB"/>
              <a:t>Paragraph Title</a:t>
            </a:r>
          </a:p>
        </p:txBody>
      </p:sp>
      <p:sp>
        <p:nvSpPr>
          <p:cNvPr id="83" name="Text Placeholder 32">
            <a:extLst>
              <a:ext uri="{FF2B5EF4-FFF2-40B4-BE49-F238E27FC236}">
                <a16:creationId xmlns:a16="http://schemas.microsoft.com/office/drawing/2014/main" id="{A25EDDE2-8B26-523A-BE2B-FFA3D0F1BF00}"/>
              </a:ext>
            </a:extLst>
          </p:cNvPr>
          <p:cNvSpPr>
            <a:spLocks noGrp="1"/>
          </p:cNvSpPr>
          <p:nvPr>
            <p:ph type="body" sz="quarter" idx="34" hasCustomPrompt="1"/>
          </p:nvPr>
        </p:nvSpPr>
        <p:spPr>
          <a:xfrm>
            <a:off x="7319963" y="1545560"/>
            <a:ext cx="1873278" cy="244267"/>
          </a:xfrm>
        </p:spPr>
        <p:txBody>
          <a:bodyPr/>
          <a:lstStyle>
            <a:lvl1pPr>
              <a:lnSpc>
                <a:spcPct val="110000"/>
              </a:lnSpc>
              <a:defRPr>
                <a:latin typeface="+mj-lt"/>
              </a:defRPr>
            </a:lvl1pPr>
          </a:lstStyle>
          <a:p>
            <a:pPr lvl="0"/>
            <a:r>
              <a:rPr lang="en-GB"/>
              <a:t>Paragraph Title</a:t>
            </a:r>
          </a:p>
        </p:txBody>
      </p:sp>
      <p:sp>
        <p:nvSpPr>
          <p:cNvPr id="85" name="Text Placeholder 32">
            <a:extLst>
              <a:ext uri="{FF2B5EF4-FFF2-40B4-BE49-F238E27FC236}">
                <a16:creationId xmlns:a16="http://schemas.microsoft.com/office/drawing/2014/main" id="{0B13D9F1-22A9-E6DF-30BD-7982348D4A59}"/>
              </a:ext>
            </a:extLst>
          </p:cNvPr>
          <p:cNvSpPr>
            <a:spLocks noGrp="1"/>
          </p:cNvSpPr>
          <p:nvPr>
            <p:ph type="body" sz="quarter" idx="36" hasCustomPrompt="1"/>
          </p:nvPr>
        </p:nvSpPr>
        <p:spPr>
          <a:xfrm>
            <a:off x="9696450" y="296863"/>
            <a:ext cx="1873278" cy="244267"/>
          </a:xfrm>
        </p:spPr>
        <p:txBody>
          <a:bodyPr/>
          <a:lstStyle>
            <a:lvl1pPr>
              <a:lnSpc>
                <a:spcPct val="110000"/>
              </a:lnSpc>
              <a:defRPr>
                <a:latin typeface="+mj-lt"/>
              </a:defRPr>
            </a:lvl1pPr>
          </a:lstStyle>
          <a:p>
            <a:pPr lvl="0"/>
            <a:r>
              <a:rPr lang="en-GB"/>
              <a:t>Paragraph Title</a:t>
            </a:r>
          </a:p>
        </p:txBody>
      </p:sp>
      <p:sp>
        <p:nvSpPr>
          <p:cNvPr id="87" name="Text Placeholder 32">
            <a:extLst>
              <a:ext uri="{FF2B5EF4-FFF2-40B4-BE49-F238E27FC236}">
                <a16:creationId xmlns:a16="http://schemas.microsoft.com/office/drawing/2014/main" id="{2B2742CB-FF84-2AB8-D550-157AEE9A819A}"/>
              </a:ext>
            </a:extLst>
          </p:cNvPr>
          <p:cNvSpPr>
            <a:spLocks noGrp="1"/>
          </p:cNvSpPr>
          <p:nvPr>
            <p:ph type="body" sz="quarter" idx="38" hasCustomPrompt="1"/>
          </p:nvPr>
        </p:nvSpPr>
        <p:spPr>
          <a:xfrm>
            <a:off x="9696450" y="1545560"/>
            <a:ext cx="1873278" cy="244267"/>
          </a:xfrm>
        </p:spPr>
        <p:txBody>
          <a:bodyPr/>
          <a:lstStyle>
            <a:lvl1pPr>
              <a:lnSpc>
                <a:spcPct val="110000"/>
              </a:lnSpc>
              <a:defRPr>
                <a:latin typeface="+mj-lt"/>
              </a:defRPr>
            </a:lvl1pPr>
          </a:lstStyle>
          <a:p>
            <a:pPr lvl="0"/>
            <a:r>
              <a:rPr lang="en-GB"/>
              <a:t>Paragraph Title</a:t>
            </a:r>
          </a:p>
        </p:txBody>
      </p:sp>
      <p:sp>
        <p:nvSpPr>
          <p:cNvPr id="89" name="Text Placeholder 88">
            <a:extLst>
              <a:ext uri="{FF2B5EF4-FFF2-40B4-BE49-F238E27FC236}">
                <a16:creationId xmlns:a16="http://schemas.microsoft.com/office/drawing/2014/main" id="{79AD2185-9CB5-7F9D-291D-1486165B361B}"/>
              </a:ext>
            </a:extLst>
          </p:cNvPr>
          <p:cNvSpPr>
            <a:spLocks noGrp="1"/>
          </p:cNvSpPr>
          <p:nvPr>
            <p:ph type="body" sz="quarter" idx="39" hasCustomPrompt="1"/>
          </p:nvPr>
        </p:nvSpPr>
        <p:spPr>
          <a:xfrm>
            <a:off x="2639380"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0" name="Text Placeholder 88">
            <a:extLst>
              <a:ext uri="{FF2B5EF4-FFF2-40B4-BE49-F238E27FC236}">
                <a16:creationId xmlns:a16="http://schemas.microsoft.com/office/drawing/2014/main" id="{62E4FE51-94A3-1D8E-D194-A41C59DE22CC}"/>
              </a:ext>
            </a:extLst>
          </p:cNvPr>
          <p:cNvSpPr>
            <a:spLocks noGrp="1"/>
          </p:cNvSpPr>
          <p:nvPr>
            <p:ph type="body" sz="quarter" idx="40" hasCustomPrompt="1"/>
          </p:nvPr>
        </p:nvSpPr>
        <p:spPr>
          <a:xfrm>
            <a:off x="2639380"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3" name="Text Placeholder 88">
            <a:extLst>
              <a:ext uri="{FF2B5EF4-FFF2-40B4-BE49-F238E27FC236}">
                <a16:creationId xmlns:a16="http://schemas.microsoft.com/office/drawing/2014/main" id="{4ADAF27D-72DF-9019-8CAA-F515679B0174}"/>
              </a:ext>
            </a:extLst>
          </p:cNvPr>
          <p:cNvSpPr>
            <a:spLocks noGrp="1"/>
          </p:cNvSpPr>
          <p:nvPr>
            <p:ph type="body" sz="quarter" idx="41" hasCustomPrompt="1"/>
          </p:nvPr>
        </p:nvSpPr>
        <p:spPr>
          <a:xfrm>
            <a:off x="5013384" y="565313"/>
            <a:ext cx="1803341"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4" name="Text Placeholder 88">
            <a:extLst>
              <a:ext uri="{FF2B5EF4-FFF2-40B4-BE49-F238E27FC236}">
                <a16:creationId xmlns:a16="http://schemas.microsoft.com/office/drawing/2014/main" id="{C3C5A010-B702-8075-7240-6290DDE73037}"/>
              </a:ext>
            </a:extLst>
          </p:cNvPr>
          <p:cNvSpPr>
            <a:spLocks noGrp="1"/>
          </p:cNvSpPr>
          <p:nvPr>
            <p:ph type="body" sz="quarter" idx="42" hasCustomPrompt="1"/>
          </p:nvPr>
        </p:nvSpPr>
        <p:spPr>
          <a:xfrm>
            <a:off x="5013384" y="1803329"/>
            <a:ext cx="1803341"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5" name="Text Placeholder 88">
            <a:extLst>
              <a:ext uri="{FF2B5EF4-FFF2-40B4-BE49-F238E27FC236}">
                <a16:creationId xmlns:a16="http://schemas.microsoft.com/office/drawing/2014/main" id="{32F52439-8B94-1641-04A6-64DC82EFBBBB}"/>
              </a:ext>
            </a:extLst>
          </p:cNvPr>
          <p:cNvSpPr>
            <a:spLocks noGrp="1"/>
          </p:cNvSpPr>
          <p:nvPr>
            <p:ph type="body" sz="quarter" idx="43" hasCustomPrompt="1"/>
          </p:nvPr>
        </p:nvSpPr>
        <p:spPr>
          <a:xfrm>
            <a:off x="7320945"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6" name="Text Placeholder 88">
            <a:extLst>
              <a:ext uri="{FF2B5EF4-FFF2-40B4-BE49-F238E27FC236}">
                <a16:creationId xmlns:a16="http://schemas.microsoft.com/office/drawing/2014/main" id="{0E40A89C-69EB-DB53-000F-CD937A451174}"/>
              </a:ext>
            </a:extLst>
          </p:cNvPr>
          <p:cNvSpPr>
            <a:spLocks noGrp="1"/>
          </p:cNvSpPr>
          <p:nvPr>
            <p:ph type="body" sz="quarter" idx="44" hasCustomPrompt="1"/>
          </p:nvPr>
        </p:nvSpPr>
        <p:spPr>
          <a:xfrm>
            <a:off x="7320945"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7" name="Text Placeholder 88">
            <a:extLst>
              <a:ext uri="{FF2B5EF4-FFF2-40B4-BE49-F238E27FC236}">
                <a16:creationId xmlns:a16="http://schemas.microsoft.com/office/drawing/2014/main" id="{5BDD9277-72E9-EF6C-FC89-00859B14D018}"/>
              </a:ext>
            </a:extLst>
          </p:cNvPr>
          <p:cNvSpPr>
            <a:spLocks noGrp="1"/>
          </p:cNvSpPr>
          <p:nvPr>
            <p:ph type="body" sz="quarter" idx="45" hasCustomPrompt="1"/>
          </p:nvPr>
        </p:nvSpPr>
        <p:spPr>
          <a:xfrm>
            <a:off x="9697432" y="565313"/>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98" name="Text Placeholder 88">
            <a:extLst>
              <a:ext uri="{FF2B5EF4-FFF2-40B4-BE49-F238E27FC236}">
                <a16:creationId xmlns:a16="http://schemas.microsoft.com/office/drawing/2014/main" id="{F3186F1D-08C1-0E45-D0A1-90F9CDC8842E}"/>
              </a:ext>
            </a:extLst>
          </p:cNvPr>
          <p:cNvSpPr>
            <a:spLocks noGrp="1"/>
          </p:cNvSpPr>
          <p:nvPr>
            <p:ph type="body" sz="quarter" idx="46" hasCustomPrompt="1"/>
          </p:nvPr>
        </p:nvSpPr>
        <p:spPr>
          <a:xfrm>
            <a:off x="9697432" y="1803329"/>
            <a:ext cx="1872296" cy="816156"/>
          </a:xfrm>
        </p:spPr>
        <p:txBody>
          <a:bodyPr/>
          <a:lstStyle>
            <a:lvl1pPr>
              <a:lnSpc>
                <a:spcPct val="110000"/>
              </a:lnSpc>
              <a:defRPr>
                <a:solidFill>
                  <a:schemeClr val="bg1">
                    <a:alpha val="70000"/>
                  </a:schemeClr>
                </a:solidFill>
              </a:defRPr>
            </a:lvl1pPr>
            <a:lvl2pPr>
              <a:defRPr>
                <a:solidFill>
                  <a:srgbClr val="7D8A99"/>
                </a:solidFill>
              </a:defRPr>
            </a:lvl2pPr>
            <a:lvl3pPr>
              <a:defRPr>
                <a:solidFill>
                  <a:srgbClr val="7D8A99"/>
                </a:solidFill>
              </a:defRPr>
            </a:lvl3pPr>
            <a:lvl4pPr>
              <a:defRPr>
                <a:solidFill>
                  <a:srgbClr val="7D8A99"/>
                </a:solidFill>
              </a:defRPr>
            </a:lvl4pPr>
            <a:lvl5pPr marL="1076325" indent="0">
              <a:buNone/>
              <a:defRPr>
                <a:solidFill>
                  <a:srgbClr val="7D8A99"/>
                </a:solidFill>
              </a:defRPr>
            </a:lvl5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a:t>
            </a:r>
          </a:p>
        </p:txBody>
      </p:sp>
      <p:sp>
        <p:nvSpPr>
          <p:cNvPr id="3" name="Text Placeholder 3">
            <a:extLst>
              <a:ext uri="{FF2B5EF4-FFF2-40B4-BE49-F238E27FC236}">
                <a16:creationId xmlns:a16="http://schemas.microsoft.com/office/drawing/2014/main" id="{15F4CF99-4C7A-6428-3323-5DC58D22FDC4}"/>
              </a:ext>
            </a:extLst>
          </p:cNvPr>
          <p:cNvSpPr>
            <a:spLocks noGrp="1"/>
          </p:cNvSpPr>
          <p:nvPr>
            <p:ph type="body" sz="quarter" idx="29" hasCustomPrompt="1"/>
          </p:nvPr>
        </p:nvSpPr>
        <p:spPr>
          <a:xfrm>
            <a:off x="7319963" y="4533900"/>
            <a:ext cx="4249765" cy="1841680"/>
          </a:xfrm>
        </p:spPr>
        <p:txBody>
          <a:bodyPr numCol="2" spcCol="540000" anchor="t"/>
          <a:lstStyle>
            <a:lvl1pPr>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a:t>
            </a:r>
          </a:p>
        </p:txBody>
      </p:sp>
    </p:spTree>
    <p:extLst>
      <p:ext uri="{BB962C8B-B14F-4D97-AF65-F5344CB8AC3E}">
        <p14:creationId xmlns:p14="http://schemas.microsoft.com/office/powerpoint/2010/main" val="2024547653"/>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 1 Column (Tag-Title-Subtitle-Text)">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002798E8-9946-A385-F444-0695D934C722}"/>
              </a:ext>
            </a:extLst>
          </p:cNvPr>
          <p:cNvSpPr>
            <a:spLocks noGrp="1"/>
          </p:cNvSpPr>
          <p:nvPr>
            <p:ph type="body" sz="quarter" idx="10" hasCustomPrompt="1"/>
          </p:nvPr>
        </p:nvSpPr>
        <p:spPr>
          <a:xfrm>
            <a:off x="263526" y="296863"/>
            <a:ext cx="2484438" cy="175577"/>
          </a:xfrm>
        </p:spPr>
        <p:txBody>
          <a:bodyPr>
            <a:noAutofit/>
          </a:bodyPr>
          <a:lstStyle>
            <a:lvl1pPr>
              <a:defRPr>
                <a:solidFill>
                  <a:schemeClr val="bg1"/>
                </a:solidFill>
                <a:latin typeface="Work Sans SemiBold" pitchFamily="2" charset="0"/>
              </a:defRPr>
            </a:lvl1pPr>
          </a:lstStyle>
          <a:p>
            <a:pPr lvl="0"/>
            <a:r>
              <a:rPr lang="en-GB"/>
              <a:t>TAG HERE</a:t>
            </a:r>
          </a:p>
        </p:txBody>
      </p:sp>
      <p:sp>
        <p:nvSpPr>
          <p:cNvPr id="3" name="Segnaposto titolo 4">
            <a:extLst>
              <a:ext uri="{FF2B5EF4-FFF2-40B4-BE49-F238E27FC236}">
                <a16:creationId xmlns:a16="http://schemas.microsoft.com/office/drawing/2014/main" id="{C2EB7241-53E3-39BA-9FFD-B67D56D60F0F}"/>
              </a:ext>
            </a:extLst>
          </p:cNvPr>
          <p:cNvSpPr>
            <a:spLocks noGrp="1"/>
          </p:cNvSpPr>
          <p:nvPr>
            <p:ph type="title" hasCustomPrompt="1"/>
          </p:nvPr>
        </p:nvSpPr>
        <p:spPr>
          <a:xfrm>
            <a:off x="275099" y="594777"/>
            <a:ext cx="11655631" cy="498598"/>
          </a:xfrm>
          <a:prstGeom prst="rect">
            <a:avLst/>
          </a:prstGeom>
        </p:spPr>
        <p:txBody>
          <a:bodyPr vert="horz" wrap="square" lIns="0" tIns="0" rIns="0" bIns="0" rtlCol="0" anchor="t" anchorCtr="0">
            <a:noAutofit/>
          </a:bodyPr>
          <a:lstStyle>
            <a:lvl1pPr>
              <a:defRPr>
                <a:solidFill>
                  <a:schemeClr val="bg1"/>
                </a:solidFill>
              </a:defRPr>
            </a:lvl1pPr>
          </a:lstStyle>
          <a:p>
            <a:r>
              <a:rPr lang="en-US"/>
              <a:t>Title here</a:t>
            </a:r>
            <a:endParaRPr lang="en-GB"/>
          </a:p>
        </p:txBody>
      </p:sp>
      <p:sp>
        <p:nvSpPr>
          <p:cNvPr id="5" name="Text Placeholder 6">
            <a:extLst>
              <a:ext uri="{FF2B5EF4-FFF2-40B4-BE49-F238E27FC236}">
                <a16:creationId xmlns:a16="http://schemas.microsoft.com/office/drawing/2014/main" id="{9831D242-F4CD-D9B9-DC93-FA203DBCDB6B}"/>
              </a:ext>
            </a:extLst>
          </p:cNvPr>
          <p:cNvSpPr>
            <a:spLocks noGrp="1"/>
          </p:cNvSpPr>
          <p:nvPr>
            <p:ph type="body" sz="quarter" idx="11" hasCustomPrompt="1"/>
          </p:nvPr>
        </p:nvSpPr>
        <p:spPr>
          <a:xfrm>
            <a:off x="263525" y="1174813"/>
            <a:ext cx="11653838" cy="341473"/>
          </a:xfrm>
        </p:spPr>
        <p:txBody>
          <a:bodyPr>
            <a:noAutofit/>
          </a:bodyPr>
          <a:lstStyle>
            <a:lvl1pPr>
              <a:defRPr sz="1800">
                <a:solidFill>
                  <a:schemeClr val="bg1"/>
                </a:solidFill>
                <a:latin typeface="Work Sans SemiBold" pitchFamily="2" charset="0"/>
              </a:defRPr>
            </a:lvl1pPr>
          </a:lstStyle>
          <a:p>
            <a:pPr lvl="0"/>
            <a:r>
              <a:rPr lang="en-GB" dirty="0"/>
              <a:t>Subtitle Here</a:t>
            </a:r>
          </a:p>
        </p:txBody>
      </p:sp>
      <p:sp>
        <p:nvSpPr>
          <p:cNvPr id="6" name="Text Placeholder 1">
            <a:extLst>
              <a:ext uri="{FF2B5EF4-FFF2-40B4-BE49-F238E27FC236}">
                <a16:creationId xmlns:a16="http://schemas.microsoft.com/office/drawing/2014/main" id="{FC504D2C-5EB6-6238-04F0-4E07363510EC}"/>
              </a:ext>
            </a:extLst>
          </p:cNvPr>
          <p:cNvSpPr>
            <a:spLocks noGrp="1"/>
          </p:cNvSpPr>
          <p:nvPr>
            <p:ph idx="12"/>
          </p:nvPr>
        </p:nvSpPr>
        <p:spPr>
          <a:xfrm>
            <a:off x="275099" y="1795746"/>
            <a:ext cx="11655631" cy="4586003"/>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42309903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3076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 2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0900650"/>
      </p:ext>
    </p:extLst>
  </p:cSld>
  <p:clrMapOvr>
    <a:masterClrMapping/>
  </p:clrMapOvr>
  <p:extLst>
    <p:ext uri="{DCECCB84-F9BA-43D5-87BE-67443E8EF086}">
      <p15:sldGuideLst xmlns:p15="http://schemas.microsoft.com/office/powerpoint/2012/main">
        <p15:guide id="1" pos="3885">
          <p15:clr>
            <a:srgbClr val="A4A3A4"/>
          </p15:clr>
        </p15:guide>
        <p15:guide id="2" pos="3795">
          <p15:clr>
            <a:srgbClr val="A4A3A4"/>
          </p15:clr>
        </p15:guide>
        <p15:guide id="5" pos="3840">
          <p15:clr>
            <a:srgbClr val="000000"/>
          </p15:clr>
        </p15:guide>
        <p15:guide id="6" pos="3568">
          <p15:clr>
            <a:srgbClr val="FBAE40"/>
          </p15:clr>
        </p15:guide>
        <p15:guide id="7" pos="728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Date-Pattern Horizontal">
    <p:bg>
      <p:bgPr>
        <a:solidFill>
          <a:srgbClr val="0C2340"/>
        </a:solidFill>
        <a:effectLst/>
      </p:bgPr>
    </p:bg>
    <p:spTree>
      <p:nvGrpSpPr>
        <p:cNvPr id="1" name=""/>
        <p:cNvGrpSpPr/>
        <p:nvPr/>
      </p:nvGrpSpPr>
      <p:grpSpPr>
        <a:xfrm>
          <a:off x="0" y="0"/>
          <a:ext cx="0" cy="0"/>
          <a:chOff x="0" y="0"/>
          <a:chExt cx="0" cy="0"/>
        </a:xfrm>
      </p:grpSpPr>
      <p:pic>
        <p:nvPicPr>
          <p:cNvPr id="2" name="Picture 1" descr="A red white and blue geometric pattern&#10;&#10;Description automatically generated">
            <a:extLst>
              <a:ext uri="{FF2B5EF4-FFF2-40B4-BE49-F238E27FC236}">
                <a16:creationId xmlns:a16="http://schemas.microsoft.com/office/drawing/2014/main" id="{6DE6143D-EBCA-A26B-3479-979D4A1A6B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3042285"/>
          </a:xfrm>
          <a:prstGeom prst="rect">
            <a:avLst/>
          </a:prstGeom>
        </p:spPr>
      </p:pic>
      <p:sp>
        <p:nvSpPr>
          <p:cNvPr id="13" name="Text Placeholder 15">
            <a:extLst>
              <a:ext uri="{FF2B5EF4-FFF2-40B4-BE49-F238E27FC236}">
                <a16:creationId xmlns:a16="http://schemas.microsoft.com/office/drawing/2014/main" id="{C1D059F7-7FB8-5FB7-4EDA-CF3DAE5429E1}"/>
              </a:ext>
            </a:extLst>
          </p:cNvPr>
          <p:cNvSpPr>
            <a:spLocks noGrp="1"/>
          </p:cNvSpPr>
          <p:nvPr>
            <p:ph type="body" sz="quarter" idx="10" hasCustomPrompt="1"/>
          </p:nvPr>
        </p:nvSpPr>
        <p:spPr>
          <a:xfrm>
            <a:off x="252411" y="4309347"/>
            <a:ext cx="7053063" cy="1978555"/>
          </a:xfrm>
          <a:prstGeom prst="rect">
            <a:avLst/>
          </a:prstGeom>
          <a:noFill/>
        </p:spPr>
        <p:txBody>
          <a:bodyPr wrap="square" lIns="0" tIns="0" rIns="0" bIns="0" rtlCol="0" anchor="b">
            <a:spAutoFit/>
          </a:bodyPr>
          <a:lstStyle>
            <a:lvl1pPr>
              <a:defRPr kumimoji="0" lang="en-GB" sz="80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14" name="Text Placeholder 15">
            <a:extLst>
              <a:ext uri="{FF2B5EF4-FFF2-40B4-BE49-F238E27FC236}">
                <a16:creationId xmlns:a16="http://schemas.microsoft.com/office/drawing/2014/main" id="{DA278888-5916-C844-EA2A-7BD4A38C59FC}"/>
              </a:ext>
            </a:extLst>
          </p:cNvPr>
          <p:cNvSpPr>
            <a:spLocks noGrp="1"/>
          </p:cNvSpPr>
          <p:nvPr>
            <p:ph type="body" sz="quarter" idx="13" hasCustomPrompt="1"/>
          </p:nvPr>
        </p:nvSpPr>
        <p:spPr>
          <a:xfrm>
            <a:off x="263525" y="3565016"/>
            <a:ext cx="1712578" cy="221599"/>
          </a:xfrm>
          <a:prstGeom prst="rect">
            <a:avLst/>
          </a:prstGeom>
          <a:noFill/>
        </p:spPr>
        <p:txBody>
          <a:bodyPr wrap="square" lIns="0" tIns="0" rIns="0" bIns="0" anchor="b">
            <a:spAutoFit/>
          </a:bodyPr>
          <a:lstStyle>
            <a:lvl1pPr marL="0" indent="0" algn="l">
              <a:buNone/>
              <a:defRPr lang="en-GB" sz="1600" i="0" u="none" strike="noStrike" baseline="0" dirty="0">
                <a:solidFill>
                  <a:srgbClr val="FFFFFF"/>
                </a:solidFill>
                <a:latin typeface="+mn-lt"/>
              </a:defRPr>
            </a:lvl1pPr>
          </a:lstStyle>
          <a:p>
            <a:pPr marL="0" lvl="0"/>
            <a:r>
              <a:rPr lang="en-GB" dirty="0"/>
              <a:t>Month | Year</a:t>
            </a:r>
          </a:p>
        </p:txBody>
      </p:sp>
      <p:sp>
        <p:nvSpPr>
          <p:cNvPr id="3" name="TextBox 7">
            <a:extLst>
              <a:ext uri="{FF2B5EF4-FFF2-40B4-BE49-F238E27FC236}">
                <a16:creationId xmlns:a16="http://schemas.microsoft.com/office/drawing/2014/main" id="{ECBCA8F4-E863-95F2-1EA0-C2EDCD80D5D4}"/>
              </a:ext>
            </a:extLst>
          </p:cNvPr>
          <p:cNvSpPr txBox="1"/>
          <p:nvPr userDrawn="1"/>
        </p:nvSpPr>
        <p:spPr>
          <a:xfrm>
            <a:off x="7469720" y="6424092"/>
            <a:ext cx="4458755" cy="218008"/>
          </a:xfrm>
          <a:prstGeom prst="rect">
            <a:avLst/>
          </a:prstGeom>
        </p:spPr>
        <p:txBody>
          <a:bodyPr lIns="0" tIns="0" rIns="0" bIns="0" rtlCol="0" anchor="t">
            <a:spAutoFit/>
          </a:bodyPr>
          <a:lstStyle/>
          <a:p>
            <a:pPr algn="r">
              <a:lnSpc>
                <a:spcPts val="1688"/>
              </a:lnSpc>
            </a:pPr>
            <a:r>
              <a:rPr lang="en-US" sz="1600">
                <a:solidFill>
                  <a:schemeClr val="bg1"/>
                </a:solidFill>
                <a:latin typeface="Work Sans SemiBold" pitchFamily="2" charset="0"/>
              </a:rPr>
              <a:t>Here to Dare.</a:t>
            </a:r>
          </a:p>
        </p:txBody>
      </p:sp>
      <p:grpSp>
        <p:nvGrpSpPr>
          <p:cNvPr id="4" name="Graphic 6">
            <a:extLst>
              <a:ext uri="{FF2B5EF4-FFF2-40B4-BE49-F238E27FC236}">
                <a16:creationId xmlns:a16="http://schemas.microsoft.com/office/drawing/2014/main" id="{7E1D5452-9C66-229B-1A6C-554B00B04D56}"/>
              </a:ext>
            </a:extLst>
          </p:cNvPr>
          <p:cNvGrpSpPr/>
          <p:nvPr userDrawn="1"/>
        </p:nvGrpSpPr>
        <p:grpSpPr>
          <a:xfrm>
            <a:off x="267657" y="6396363"/>
            <a:ext cx="448622" cy="312794"/>
            <a:chOff x="3414712" y="1223962"/>
            <a:chExt cx="5362003" cy="3738562"/>
          </a:xfrm>
          <a:solidFill>
            <a:srgbClr val="DA291C"/>
          </a:solidFill>
        </p:grpSpPr>
        <p:sp>
          <p:nvSpPr>
            <p:cNvPr id="5" name="Freeform: Shape 22">
              <a:extLst>
                <a:ext uri="{FF2B5EF4-FFF2-40B4-BE49-F238E27FC236}">
                  <a16:creationId xmlns:a16="http://schemas.microsoft.com/office/drawing/2014/main" id="{24512410-B08F-3487-90C0-B23493DADF79}"/>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6" name="Freeform: Shape 23">
              <a:extLst>
                <a:ext uri="{FF2B5EF4-FFF2-40B4-BE49-F238E27FC236}">
                  <a16:creationId xmlns:a16="http://schemas.microsoft.com/office/drawing/2014/main" id="{3496698D-B620-4E8B-6AA8-159251333C4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7" name="Freeform: Shape 24">
              <a:extLst>
                <a:ext uri="{FF2B5EF4-FFF2-40B4-BE49-F238E27FC236}">
                  <a16:creationId xmlns:a16="http://schemas.microsoft.com/office/drawing/2014/main" id="{B9F65242-3003-5242-E0A5-424C54B0684A}"/>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8" name="Freeform: Shape 25">
              <a:extLst>
                <a:ext uri="{FF2B5EF4-FFF2-40B4-BE49-F238E27FC236}">
                  <a16:creationId xmlns:a16="http://schemas.microsoft.com/office/drawing/2014/main" id="{B77614F0-BE5C-5D3E-AEA0-F45EBFFD8595}"/>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2211918787"/>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 3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829740090"/>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 4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124072"/>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 5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774884"/>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W] 1 Column (Tag-Title-Subtitle-Text)">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002798E8-9946-A385-F444-0695D934C722}"/>
              </a:ext>
            </a:extLst>
          </p:cNvPr>
          <p:cNvSpPr>
            <a:spLocks noGrp="1"/>
          </p:cNvSpPr>
          <p:nvPr>
            <p:ph type="body" sz="quarter" idx="10" hasCustomPrompt="1"/>
          </p:nvPr>
        </p:nvSpPr>
        <p:spPr>
          <a:xfrm>
            <a:off x="263526" y="296863"/>
            <a:ext cx="2484438" cy="175577"/>
          </a:xfrm>
        </p:spPr>
        <p:txBody>
          <a:bodyPr>
            <a:noAutofit/>
          </a:bodyPr>
          <a:lstStyle>
            <a:lvl1pPr>
              <a:defRPr>
                <a:solidFill>
                  <a:srgbClr val="DA291C"/>
                </a:solidFill>
                <a:latin typeface="Work Sans SemiBold" pitchFamily="2" charset="0"/>
              </a:defRPr>
            </a:lvl1pPr>
          </a:lstStyle>
          <a:p>
            <a:pPr lvl="0"/>
            <a:r>
              <a:rPr lang="en-GB"/>
              <a:t>TAG HERE</a:t>
            </a:r>
          </a:p>
        </p:txBody>
      </p:sp>
      <p:sp>
        <p:nvSpPr>
          <p:cNvPr id="3" name="Segnaposto titolo 4">
            <a:extLst>
              <a:ext uri="{FF2B5EF4-FFF2-40B4-BE49-F238E27FC236}">
                <a16:creationId xmlns:a16="http://schemas.microsoft.com/office/drawing/2014/main" id="{D7363CB8-0B7A-38C8-2F03-347350351895}"/>
              </a:ext>
            </a:extLst>
          </p:cNvPr>
          <p:cNvSpPr>
            <a:spLocks noGrp="1"/>
          </p:cNvSpPr>
          <p:nvPr>
            <p:ph type="title" hasCustomPrompt="1"/>
          </p:nvPr>
        </p:nvSpPr>
        <p:spPr>
          <a:xfrm>
            <a:off x="275099" y="594777"/>
            <a:ext cx="11655631" cy="498598"/>
          </a:xfrm>
          <a:prstGeom prst="rect">
            <a:avLst/>
          </a:prstGeom>
        </p:spPr>
        <p:txBody>
          <a:bodyPr vert="horz" wrap="square" lIns="0" tIns="0" rIns="0" bIns="0" rtlCol="0" anchor="t" anchorCtr="0">
            <a:noAutofit/>
          </a:bodyPr>
          <a:lstStyle>
            <a:lvl1pPr>
              <a:defRPr/>
            </a:lvl1pPr>
          </a:lstStyle>
          <a:p>
            <a:r>
              <a:rPr lang="en-US"/>
              <a:t>Title here</a:t>
            </a:r>
            <a:endParaRPr lang="en-GB"/>
          </a:p>
        </p:txBody>
      </p:sp>
      <p:sp>
        <p:nvSpPr>
          <p:cNvPr id="4" name="Text Placeholder 1">
            <a:extLst>
              <a:ext uri="{FF2B5EF4-FFF2-40B4-BE49-F238E27FC236}">
                <a16:creationId xmlns:a16="http://schemas.microsoft.com/office/drawing/2014/main" id="{AC97DEC4-AF09-7E7A-6D7B-6725889AF18F}"/>
              </a:ext>
            </a:extLst>
          </p:cNvPr>
          <p:cNvSpPr>
            <a:spLocks noGrp="1"/>
          </p:cNvSpPr>
          <p:nvPr>
            <p:ph idx="1"/>
          </p:nvPr>
        </p:nvSpPr>
        <p:spPr>
          <a:xfrm>
            <a:off x="275099" y="1795748"/>
            <a:ext cx="11655631" cy="458600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ext Placeholder 6">
            <a:extLst>
              <a:ext uri="{FF2B5EF4-FFF2-40B4-BE49-F238E27FC236}">
                <a16:creationId xmlns:a16="http://schemas.microsoft.com/office/drawing/2014/main" id="{318897EF-3DFA-0CF9-0BD2-4E99B4BA6084}"/>
              </a:ext>
            </a:extLst>
          </p:cNvPr>
          <p:cNvSpPr>
            <a:spLocks noGrp="1"/>
          </p:cNvSpPr>
          <p:nvPr>
            <p:ph type="body" sz="quarter" idx="11" hasCustomPrompt="1"/>
          </p:nvPr>
        </p:nvSpPr>
        <p:spPr>
          <a:xfrm>
            <a:off x="263525" y="1174813"/>
            <a:ext cx="11653838" cy="341473"/>
          </a:xfrm>
        </p:spPr>
        <p:txBody>
          <a:bodyPr>
            <a:noAutofit/>
          </a:bodyPr>
          <a:lstStyle>
            <a:lvl1pPr>
              <a:defRPr sz="1800">
                <a:solidFill>
                  <a:srgbClr val="0C2340"/>
                </a:solidFill>
                <a:latin typeface="Work Sans SemiBold" pitchFamily="2" charset="0"/>
              </a:defRPr>
            </a:lvl1pPr>
          </a:lstStyle>
          <a:p>
            <a:pPr lvl="0"/>
            <a:r>
              <a:rPr lang="en-GB"/>
              <a:t>Subtitle Here</a:t>
            </a:r>
          </a:p>
        </p:txBody>
      </p:sp>
    </p:spTree>
    <p:extLst>
      <p:ext uri="{BB962C8B-B14F-4D97-AF65-F5344CB8AC3E}">
        <p14:creationId xmlns:p14="http://schemas.microsoft.com/office/powerpoint/2010/main" val="11967016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72060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 3 Columns">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47A05B7D-758B-13FB-710B-5DB83BDFC2BB}"/>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Work Sans SemiBold" pitchFamily="2" charset="0"/>
              </a:defRPr>
            </a:lvl1pPr>
          </a:lstStyle>
          <a:p>
            <a:pPr lvl="0"/>
            <a:r>
              <a:rPr lang="en-GB"/>
              <a:t>TAG HERE</a:t>
            </a:r>
          </a:p>
        </p:txBody>
      </p:sp>
    </p:spTree>
    <p:extLst>
      <p:ext uri="{BB962C8B-B14F-4D97-AF65-F5344CB8AC3E}">
        <p14:creationId xmlns:p14="http://schemas.microsoft.com/office/powerpoint/2010/main" val="1213798883"/>
      </p:ext>
    </p:extLst>
  </p:cSld>
  <p:clrMapOvr>
    <a:masterClrMapping/>
  </p:clrMapOvr>
  <p:extLst>
    <p:ext uri="{DCECCB84-F9BA-43D5-87BE-67443E8EF086}">
      <p15:sldGuideLst xmlns:p15="http://schemas.microsoft.com/office/powerpoint/2012/main">
        <p15:guide id="1" pos="2661" userDrawn="1">
          <p15:clr>
            <a:srgbClr val="A4A3A4"/>
          </p15:clr>
        </p15:guide>
        <p15:guide id="2" pos="5110" userDrawn="1">
          <p15:clr>
            <a:srgbClr val="A4A3A4"/>
          </p15:clr>
        </p15:guide>
        <p15:guide id="3" pos="2570" userDrawn="1">
          <p15:clr>
            <a:srgbClr val="A4A3A4"/>
          </p15:clr>
        </p15:guide>
        <p15:guide id="6" pos="5019" userDrawn="1">
          <p15:clr>
            <a:srgbClr val="A4A3A4"/>
          </p15:clr>
        </p15:guide>
        <p15:guide id="7" pos="5065" userDrawn="1">
          <p15:clr>
            <a:srgbClr val="000000"/>
          </p15:clr>
        </p15:guide>
        <p15:guide id="8" pos="2615" userDrawn="1">
          <p15:clr>
            <a:srgbClr val="000000"/>
          </p15:clr>
        </p15:guide>
        <p15:guide id="9" pos="2343" userDrawn="1">
          <p15:clr>
            <a:srgbClr val="FBAE40"/>
          </p15:clr>
        </p15:guide>
        <p15:guide id="10" pos="4793" userDrawn="1">
          <p15:clr>
            <a:srgbClr val="FBAE40"/>
          </p15:clr>
        </p15:guide>
        <p15:guide id="11" pos="7287"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 4 Columns">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9E5B1260-627F-BA44-F890-70C27A30379A}"/>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Work Sans SemiBold" pitchFamily="2" charset="0"/>
              </a:defRPr>
            </a:lvl1pPr>
          </a:lstStyle>
          <a:p>
            <a:pPr lvl="0"/>
            <a:r>
              <a:rPr lang="en-GB"/>
              <a:t>TAG HERE</a:t>
            </a:r>
          </a:p>
        </p:txBody>
      </p:sp>
    </p:spTree>
    <p:extLst>
      <p:ext uri="{BB962C8B-B14F-4D97-AF65-F5344CB8AC3E}">
        <p14:creationId xmlns:p14="http://schemas.microsoft.com/office/powerpoint/2010/main" val="3893314025"/>
      </p:ext>
    </p:extLst>
  </p:cSld>
  <p:clrMapOvr>
    <a:masterClrMapping/>
  </p:clrMapOvr>
  <p:extLst>
    <p:ext uri="{DCECCB84-F9BA-43D5-87BE-67443E8EF086}">
      <p15:sldGuideLst xmlns:p15="http://schemas.microsoft.com/office/powerpoint/2012/main">
        <p15:guide id="1" pos="3840" userDrawn="1">
          <p15:clr>
            <a:srgbClr val="000000"/>
          </p15:clr>
        </p15:guide>
        <p15:guide id="2" pos="5677" userDrawn="1">
          <p15:clr>
            <a:srgbClr val="000000"/>
          </p15:clr>
        </p15:guide>
        <p15:guide id="3" pos="2003" userDrawn="1">
          <p15:clr>
            <a:srgbClr val="000000"/>
          </p15:clr>
        </p15:guide>
        <p15:guide id="4" pos="3885" userDrawn="1">
          <p15:clr>
            <a:srgbClr val="A4A3A4"/>
          </p15:clr>
        </p15:guide>
        <p15:guide id="5" pos="3795" userDrawn="1">
          <p15:clr>
            <a:srgbClr val="A4A3A4"/>
          </p15:clr>
        </p15:guide>
        <p15:guide id="6" pos="5632" userDrawn="1">
          <p15:clr>
            <a:srgbClr val="A4A3A4"/>
          </p15:clr>
        </p15:guide>
        <p15:guide id="7" pos="5722" userDrawn="1">
          <p15:clr>
            <a:srgbClr val="A4A3A4"/>
          </p15:clr>
        </p15:guide>
        <p15:guide id="8" pos="2048" userDrawn="1">
          <p15:clr>
            <a:srgbClr val="A4A3A4"/>
          </p15:clr>
        </p15:guide>
        <p15:guide id="9" pos="1958" userDrawn="1">
          <p15:clr>
            <a:srgbClr val="A4A3A4"/>
          </p15:clr>
        </p15:guide>
        <p15:guide id="10" pos="3568" userDrawn="1">
          <p15:clr>
            <a:srgbClr val="FBAE40"/>
          </p15:clr>
        </p15:guide>
        <p15:guide id="11" pos="1731" userDrawn="1">
          <p15:clr>
            <a:srgbClr val="FBAE40"/>
          </p15:clr>
        </p15:guide>
        <p15:guide id="12" pos="5405" userDrawn="1">
          <p15:clr>
            <a:srgbClr val="FBAE40"/>
          </p15:clr>
        </p15:guide>
        <p15:guide id="13" pos="7287"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 5 Columns">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A37B1C57-DE1C-3D55-9AA6-2EC73EA097D5}"/>
              </a:ext>
            </a:extLst>
          </p:cNvPr>
          <p:cNvSpPr>
            <a:spLocks noGrp="1"/>
          </p:cNvSpPr>
          <p:nvPr>
            <p:ph type="body" sz="quarter" idx="10" hasCustomPrompt="1"/>
          </p:nvPr>
        </p:nvSpPr>
        <p:spPr>
          <a:xfrm>
            <a:off x="263526" y="296863"/>
            <a:ext cx="2484438" cy="175577"/>
          </a:xfrm>
        </p:spPr>
        <p:txBody>
          <a:bodyPr/>
          <a:lstStyle>
            <a:lvl1pPr>
              <a:defRPr>
                <a:solidFill>
                  <a:srgbClr val="DA291C"/>
                </a:solidFill>
                <a:latin typeface="Work Sans SemiBold" pitchFamily="2" charset="0"/>
              </a:defRPr>
            </a:lvl1pPr>
          </a:lstStyle>
          <a:p>
            <a:pPr lvl="0"/>
            <a:r>
              <a:rPr lang="en-GB"/>
              <a:t>TAG HERE</a:t>
            </a:r>
          </a:p>
        </p:txBody>
      </p:sp>
    </p:spTree>
    <p:extLst>
      <p:ext uri="{BB962C8B-B14F-4D97-AF65-F5344CB8AC3E}">
        <p14:creationId xmlns:p14="http://schemas.microsoft.com/office/powerpoint/2010/main" val="2779546789"/>
      </p:ext>
    </p:extLst>
  </p:cSld>
  <p:clrMapOvr>
    <a:masterClrMapping/>
  </p:clrMapOvr>
  <p:extLst>
    <p:ext uri="{DCECCB84-F9BA-43D5-87BE-67443E8EF086}">
      <p15:sldGuideLst xmlns:p15="http://schemas.microsoft.com/office/powerpoint/2012/main">
        <p15:guide id="1" pos="1617" userDrawn="1">
          <p15:clr>
            <a:srgbClr val="000000"/>
          </p15:clr>
        </p15:guide>
        <p15:guide id="2" pos="6063" userDrawn="1">
          <p15:clr>
            <a:srgbClr val="000000"/>
          </p15:clr>
        </p15:guide>
        <p15:guide id="3" pos="4566" userDrawn="1">
          <p15:clr>
            <a:srgbClr val="000000"/>
          </p15:clr>
        </p15:guide>
        <p15:guide id="4" pos="3114" userDrawn="1">
          <p15:clr>
            <a:srgbClr val="000000"/>
          </p15:clr>
        </p15:guide>
        <p15:guide id="5" pos="3069" userDrawn="1">
          <p15:clr>
            <a:srgbClr val="A4A3A4"/>
          </p15:clr>
        </p15:guide>
        <p15:guide id="6" pos="1663" userDrawn="1">
          <p15:clr>
            <a:srgbClr val="A4A3A4"/>
          </p15:clr>
        </p15:guide>
        <p15:guide id="7" pos="1572" userDrawn="1">
          <p15:clr>
            <a:srgbClr val="A4A3A4"/>
          </p15:clr>
        </p15:guide>
        <p15:guide id="8" pos="6108" userDrawn="1">
          <p15:clr>
            <a:srgbClr val="A4A3A4"/>
          </p15:clr>
        </p15:guide>
        <p15:guide id="9" pos="6017" userDrawn="1">
          <p15:clr>
            <a:srgbClr val="A4A3A4"/>
          </p15:clr>
        </p15:guide>
        <p15:guide id="10" pos="3160" userDrawn="1">
          <p15:clr>
            <a:srgbClr val="A4A3A4"/>
          </p15:clr>
        </p15:guide>
        <p15:guide id="11" pos="4611" userDrawn="1">
          <p15:clr>
            <a:srgbClr val="A4A3A4"/>
          </p15:clr>
        </p15:guide>
        <p15:guide id="12" pos="4520" userDrawn="1">
          <p15:clr>
            <a:srgbClr val="A4A3A4"/>
          </p15:clr>
        </p15:guide>
        <p15:guide id="13" pos="2842" userDrawn="1">
          <p15:clr>
            <a:srgbClr val="FBAE40"/>
          </p15:clr>
        </p15:guide>
        <p15:guide id="14" pos="1345" userDrawn="1">
          <p15:clr>
            <a:srgbClr val="FBAE40"/>
          </p15:clr>
        </p15:guide>
        <p15:guide id="15" pos="4294" userDrawn="1">
          <p15:clr>
            <a:srgbClr val="FBAE40"/>
          </p15:clr>
        </p15:guide>
        <p15:guide id="16" pos="5790" userDrawn="1">
          <p15:clr>
            <a:srgbClr val="FBAE40"/>
          </p15:clr>
        </p15:guide>
        <p15:guide id="17" pos="7287"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 1 Column (Tag-Title-Subtitle-Text)">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F3B48F23-2DFA-9F4E-B78B-5F2B634DFDAC}"/>
              </a:ext>
            </a:extLst>
          </p:cNvPr>
          <p:cNvSpPr>
            <a:spLocks noGrp="1"/>
          </p:cNvSpPr>
          <p:nvPr>
            <p:ph type="body" sz="quarter" idx="10" hasCustomPrompt="1"/>
          </p:nvPr>
        </p:nvSpPr>
        <p:spPr>
          <a:xfrm>
            <a:off x="263526" y="296863"/>
            <a:ext cx="2484438" cy="175577"/>
          </a:xfrm>
        </p:spPr>
        <p:txBody>
          <a:bodyPr>
            <a:noAutofit/>
          </a:bodyPr>
          <a:lstStyle>
            <a:lvl1pPr>
              <a:defRPr>
                <a:solidFill>
                  <a:schemeClr val="bg1"/>
                </a:solidFill>
                <a:latin typeface="Work Sans SemiBold" pitchFamily="2" charset="0"/>
              </a:defRPr>
            </a:lvl1pPr>
          </a:lstStyle>
          <a:p>
            <a:pPr lvl="0"/>
            <a:r>
              <a:rPr lang="en-GB"/>
              <a:t>TAG HERE</a:t>
            </a:r>
          </a:p>
        </p:txBody>
      </p:sp>
      <p:sp>
        <p:nvSpPr>
          <p:cNvPr id="4" name="Segnaposto titolo 4">
            <a:extLst>
              <a:ext uri="{FF2B5EF4-FFF2-40B4-BE49-F238E27FC236}">
                <a16:creationId xmlns:a16="http://schemas.microsoft.com/office/drawing/2014/main" id="{FCE67699-D0F3-13C9-7EEB-C3ADDC079977}"/>
              </a:ext>
            </a:extLst>
          </p:cNvPr>
          <p:cNvSpPr>
            <a:spLocks noGrp="1"/>
          </p:cNvSpPr>
          <p:nvPr>
            <p:ph type="title" hasCustomPrompt="1"/>
          </p:nvPr>
        </p:nvSpPr>
        <p:spPr>
          <a:xfrm>
            <a:off x="275099" y="594777"/>
            <a:ext cx="11655631" cy="498598"/>
          </a:xfrm>
          <a:prstGeom prst="rect">
            <a:avLst/>
          </a:prstGeom>
        </p:spPr>
        <p:txBody>
          <a:bodyPr vert="horz" wrap="square" lIns="0" tIns="0" rIns="0" bIns="0" rtlCol="0" anchor="t" anchorCtr="0">
            <a:noAutofit/>
          </a:bodyPr>
          <a:lstStyle>
            <a:lvl1pPr>
              <a:defRPr>
                <a:solidFill>
                  <a:schemeClr val="bg1"/>
                </a:solidFill>
              </a:defRPr>
            </a:lvl1pPr>
          </a:lstStyle>
          <a:p>
            <a:r>
              <a:rPr lang="en-US"/>
              <a:t>Title here</a:t>
            </a:r>
            <a:endParaRPr lang="en-GB"/>
          </a:p>
        </p:txBody>
      </p:sp>
      <p:sp>
        <p:nvSpPr>
          <p:cNvPr id="5" name="Text Placeholder 6">
            <a:extLst>
              <a:ext uri="{FF2B5EF4-FFF2-40B4-BE49-F238E27FC236}">
                <a16:creationId xmlns:a16="http://schemas.microsoft.com/office/drawing/2014/main" id="{9923E89E-3B62-62B1-413B-662FEA9EC73C}"/>
              </a:ext>
            </a:extLst>
          </p:cNvPr>
          <p:cNvSpPr>
            <a:spLocks noGrp="1"/>
          </p:cNvSpPr>
          <p:nvPr>
            <p:ph type="body" sz="quarter" idx="11" hasCustomPrompt="1"/>
          </p:nvPr>
        </p:nvSpPr>
        <p:spPr>
          <a:xfrm>
            <a:off x="263525" y="1174813"/>
            <a:ext cx="11653838" cy="341473"/>
          </a:xfrm>
        </p:spPr>
        <p:txBody>
          <a:bodyPr>
            <a:noAutofit/>
          </a:bodyPr>
          <a:lstStyle>
            <a:lvl1pPr>
              <a:defRPr sz="1800">
                <a:solidFill>
                  <a:schemeClr val="bg1"/>
                </a:solidFill>
                <a:latin typeface="Work Sans SemiBold" pitchFamily="2" charset="0"/>
              </a:defRPr>
            </a:lvl1pPr>
          </a:lstStyle>
          <a:p>
            <a:pPr lvl="0"/>
            <a:r>
              <a:rPr lang="en-GB"/>
              <a:t>Subtitle Here</a:t>
            </a:r>
          </a:p>
        </p:txBody>
      </p:sp>
      <p:sp>
        <p:nvSpPr>
          <p:cNvPr id="8" name="Text Placeholder 1">
            <a:extLst>
              <a:ext uri="{FF2B5EF4-FFF2-40B4-BE49-F238E27FC236}">
                <a16:creationId xmlns:a16="http://schemas.microsoft.com/office/drawing/2014/main" id="{F966B228-98D2-B9C8-A1D9-06ED737C192B}"/>
              </a:ext>
            </a:extLst>
          </p:cNvPr>
          <p:cNvSpPr>
            <a:spLocks noGrp="1"/>
          </p:cNvSpPr>
          <p:nvPr>
            <p:ph idx="1"/>
          </p:nvPr>
        </p:nvSpPr>
        <p:spPr>
          <a:xfrm>
            <a:off x="263525" y="1795746"/>
            <a:ext cx="11667206" cy="4586004"/>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19263591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R] 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09626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Subtitle-Date-Pattern Horizontal">
    <p:bg>
      <p:bgPr>
        <a:solidFill>
          <a:srgbClr val="0C2340"/>
        </a:solidFill>
        <a:effectLst/>
      </p:bgPr>
    </p:bg>
    <p:spTree>
      <p:nvGrpSpPr>
        <p:cNvPr id="1" name=""/>
        <p:cNvGrpSpPr/>
        <p:nvPr/>
      </p:nvGrpSpPr>
      <p:grpSpPr>
        <a:xfrm>
          <a:off x="0" y="0"/>
          <a:ext cx="0" cy="0"/>
          <a:chOff x="0" y="0"/>
          <a:chExt cx="0" cy="0"/>
        </a:xfrm>
      </p:grpSpPr>
      <p:pic>
        <p:nvPicPr>
          <p:cNvPr id="2" name="Picture 1" descr="A red white and blue geometric pattern&#10;&#10;Description automatically generated">
            <a:extLst>
              <a:ext uri="{FF2B5EF4-FFF2-40B4-BE49-F238E27FC236}">
                <a16:creationId xmlns:a16="http://schemas.microsoft.com/office/drawing/2014/main" id="{6DE6143D-EBCA-A26B-3479-979D4A1A6B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2000" cy="3042285"/>
          </a:xfrm>
          <a:prstGeom prst="rect">
            <a:avLst/>
          </a:prstGeom>
        </p:spPr>
      </p:pic>
      <p:sp>
        <p:nvSpPr>
          <p:cNvPr id="13" name="Text Placeholder 15">
            <a:extLst>
              <a:ext uri="{FF2B5EF4-FFF2-40B4-BE49-F238E27FC236}">
                <a16:creationId xmlns:a16="http://schemas.microsoft.com/office/drawing/2014/main" id="{C1D059F7-7FB8-5FB7-4EDA-CF3DAE5429E1}"/>
              </a:ext>
            </a:extLst>
          </p:cNvPr>
          <p:cNvSpPr>
            <a:spLocks noGrp="1"/>
          </p:cNvSpPr>
          <p:nvPr>
            <p:ph type="body" sz="quarter" idx="10" hasCustomPrompt="1"/>
          </p:nvPr>
        </p:nvSpPr>
        <p:spPr>
          <a:xfrm>
            <a:off x="252411" y="3786532"/>
            <a:ext cx="7053063" cy="1978555"/>
          </a:xfrm>
          <a:prstGeom prst="rect">
            <a:avLst/>
          </a:prstGeom>
          <a:noFill/>
        </p:spPr>
        <p:txBody>
          <a:bodyPr wrap="square" lIns="0" tIns="0" rIns="0" bIns="0" rtlCol="0" anchor="b">
            <a:spAutoFit/>
          </a:bodyPr>
          <a:lstStyle>
            <a:lvl1pPr marL="0" indent="0">
              <a:buNone/>
              <a:defRPr kumimoji="0" lang="en-GB" sz="8000" b="0" i="0" u="none" strike="noStrike" cap="none" spc="0" normalizeH="0" baseline="0" dirty="0">
                <a:ln>
                  <a:noFill/>
                </a:ln>
                <a:solidFill>
                  <a:schemeClr val="bg1"/>
                </a:solidFill>
                <a:effectLst/>
                <a:uLnTx/>
                <a:uFillTx/>
                <a:latin typeface="Work Sans Light" pitchFamily="2" charset="0"/>
              </a:defRPr>
            </a:lvl1pPr>
          </a:lstStyle>
          <a:p>
            <a:pPr marL="228600" marR="0" lvl="0" indent="-228600" fontAlgn="auto">
              <a:lnSpc>
                <a:spcPct val="80000"/>
              </a:lnSpc>
              <a:spcBef>
                <a:spcPts val="0"/>
              </a:spcBef>
              <a:spcAft>
                <a:spcPts val="0"/>
              </a:spcAft>
              <a:buClrTx/>
              <a:buSzTx/>
              <a:tabLst/>
            </a:pPr>
            <a:r>
              <a:rPr lang="en-GB"/>
              <a:t>Title of the Presentation</a:t>
            </a:r>
          </a:p>
        </p:txBody>
      </p:sp>
      <p:sp>
        <p:nvSpPr>
          <p:cNvPr id="14" name="Text Placeholder 15">
            <a:extLst>
              <a:ext uri="{FF2B5EF4-FFF2-40B4-BE49-F238E27FC236}">
                <a16:creationId xmlns:a16="http://schemas.microsoft.com/office/drawing/2014/main" id="{DA278888-5916-C844-EA2A-7BD4A38C59FC}"/>
              </a:ext>
            </a:extLst>
          </p:cNvPr>
          <p:cNvSpPr>
            <a:spLocks noGrp="1"/>
          </p:cNvSpPr>
          <p:nvPr>
            <p:ph type="body" sz="quarter" idx="13" hasCustomPrompt="1"/>
          </p:nvPr>
        </p:nvSpPr>
        <p:spPr>
          <a:xfrm>
            <a:off x="10215897" y="6152662"/>
            <a:ext cx="1712578" cy="221599"/>
          </a:xfrm>
          <a:prstGeom prst="rect">
            <a:avLst/>
          </a:prstGeom>
          <a:noFill/>
        </p:spPr>
        <p:txBody>
          <a:bodyPr wrap="square" lIns="0" tIns="0" rIns="0" bIns="0" anchor="b">
            <a:spAutoFit/>
          </a:bodyPr>
          <a:lstStyle>
            <a:lvl1pPr marL="0" indent="0" algn="r">
              <a:buNone/>
              <a:defRPr lang="en-GB" sz="1600" i="0" u="none" strike="noStrike" baseline="0" dirty="0">
                <a:solidFill>
                  <a:srgbClr val="FFFFFF"/>
                </a:solidFill>
                <a:latin typeface="+mn-lt"/>
              </a:defRPr>
            </a:lvl1pPr>
          </a:lstStyle>
          <a:p>
            <a:pPr marL="0" lvl="0"/>
            <a:r>
              <a:rPr lang="en-GB" dirty="0"/>
              <a:t>Month | Year</a:t>
            </a:r>
          </a:p>
        </p:txBody>
      </p:sp>
      <p:sp>
        <p:nvSpPr>
          <p:cNvPr id="3" name="Text Placeholder 15">
            <a:extLst>
              <a:ext uri="{FF2B5EF4-FFF2-40B4-BE49-F238E27FC236}">
                <a16:creationId xmlns:a16="http://schemas.microsoft.com/office/drawing/2014/main" id="{1E28E301-F9B1-347F-5BE4-0F6FF578B0D9}"/>
              </a:ext>
            </a:extLst>
          </p:cNvPr>
          <p:cNvSpPr>
            <a:spLocks noGrp="1"/>
          </p:cNvSpPr>
          <p:nvPr>
            <p:ph type="body" sz="quarter" idx="14" hasCustomPrompt="1"/>
          </p:nvPr>
        </p:nvSpPr>
        <p:spPr>
          <a:xfrm>
            <a:off x="252411" y="5848308"/>
            <a:ext cx="4981070" cy="221599"/>
          </a:xfrm>
          <a:prstGeom prst="rect">
            <a:avLst/>
          </a:prstGeom>
          <a:noFill/>
        </p:spPr>
        <p:txBody>
          <a:bodyPr wrap="square" lIns="0" tIns="0" rIns="0" bIns="0" anchor="b">
            <a:spAutoFit/>
          </a:bodyPr>
          <a:lstStyle>
            <a:lvl1pPr marL="0" indent="0" algn="l">
              <a:buNone/>
              <a:defRPr lang="en-GB" sz="1600" i="0" u="none" strike="noStrike" baseline="0" dirty="0">
                <a:solidFill>
                  <a:srgbClr val="FFFFFF"/>
                </a:solidFill>
                <a:latin typeface="Work Sans SemiBold" pitchFamily="2" charset="0"/>
              </a:defRPr>
            </a:lvl1pPr>
          </a:lstStyle>
          <a:p>
            <a:pPr marL="0" lvl="0"/>
            <a:r>
              <a:rPr lang="en-GB"/>
              <a:t>Subtitle of the presentation</a:t>
            </a:r>
          </a:p>
        </p:txBody>
      </p:sp>
      <p:sp>
        <p:nvSpPr>
          <p:cNvPr id="6" name="TextBox 7">
            <a:extLst>
              <a:ext uri="{FF2B5EF4-FFF2-40B4-BE49-F238E27FC236}">
                <a16:creationId xmlns:a16="http://schemas.microsoft.com/office/drawing/2014/main" id="{E9B78B91-A84C-C356-56A1-16C897FF8514}"/>
              </a:ext>
            </a:extLst>
          </p:cNvPr>
          <p:cNvSpPr txBox="1"/>
          <p:nvPr userDrawn="1"/>
        </p:nvSpPr>
        <p:spPr>
          <a:xfrm>
            <a:off x="7469720" y="6424092"/>
            <a:ext cx="4458755" cy="218008"/>
          </a:xfrm>
          <a:prstGeom prst="rect">
            <a:avLst/>
          </a:prstGeom>
        </p:spPr>
        <p:txBody>
          <a:bodyPr lIns="0" tIns="0" rIns="0" bIns="0" rtlCol="0" anchor="t">
            <a:spAutoFit/>
          </a:bodyPr>
          <a:lstStyle/>
          <a:p>
            <a:pPr algn="r">
              <a:lnSpc>
                <a:spcPts val="1688"/>
              </a:lnSpc>
            </a:pPr>
            <a:r>
              <a:rPr lang="en-US" sz="1600">
                <a:solidFill>
                  <a:schemeClr val="bg1"/>
                </a:solidFill>
                <a:latin typeface="Work Sans SemiBold" pitchFamily="2" charset="0"/>
              </a:rPr>
              <a:t>Here to Dare.</a:t>
            </a:r>
          </a:p>
        </p:txBody>
      </p:sp>
      <p:grpSp>
        <p:nvGrpSpPr>
          <p:cNvPr id="4" name="Graphic 6">
            <a:extLst>
              <a:ext uri="{FF2B5EF4-FFF2-40B4-BE49-F238E27FC236}">
                <a16:creationId xmlns:a16="http://schemas.microsoft.com/office/drawing/2014/main" id="{F8DDFB51-225D-0A0E-2726-77715D7A9128}"/>
              </a:ext>
            </a:extLst>
          </p:cNvPr>
          <p:cNvGrpSpPr/>
          <p:nvPr userDrawn="1"/>
        </p:nvGrpSpPr>
        <p:grpSpPr>
          <a:xfrm>
            <a:off x="267657" y="6396363"/>
            <a:ext cx="448622" cy="312794"/>
            <a:chOff x="3414712" y="1223962"/>
            <a:chExt cx="5362003" cy="3738562"/>
          </a:xfrm>
          <a:solidFill>
            <a:srgbClr val="DA291C"/>
          </a:solidFill>
        </p:grpSpPr>
        <p:sp>
          <p:nvSpPr>
            <p:cNvPr id="5" name="Freeform: Shape 22">
              <a:extLst>
                <a:ext uri="{FF2B5EF4-FFF2-40B4-BE49-F238E27FC236}">
                  <a16:creationId xmlns:a16="http://schemas.microsoft.com/office/drawing/2014/main" id="{FAB6719A-C232-BC68-4AB5-5D93EDEDB9F1}"/>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7" name="Freeform: Shape 23">
              <a:extLst>
                <a:ext uri="{FF2B5EF4-FFF2-40B4-BE49-F238E27FC236}">
                  <a16:creationId xmlns:a16="http://schemas.microsoft.com/office/drawing/2014/main" id="{E30EDA4F-CF2A-E2B2-11E6-0F4B64D4E53D}"/>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8" name="Freeform: Shape 24">
              <a:extLst>
                <a:ext uri="{FF2B5EF4-FFF2-40B4-BE49-F238E27FC236}">
                  <a16:creationId xmlns:a16="http://schemas.microsoft.com/office/drawing/2014/main" id="{3A920AC8-7D76-788C-CD9F-1660334FE09D}"/>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9" name="Freeform: Shape 25">
              <a:extLst>
                <a:ext uri="{FF2B5EF4-FFF2-40B4-BE49-F238E27FC236}">
                  <a16:creationId xmlns:a16="http://schemas.microsoft.com/office/drawing/2014/main" id="{1D187A73-7EF4-66F2-8FFE-512F59E78311}"/>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3986880465"/>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R] 2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3154276"/>
      </p:ext>
    </p:extLst>
  </p:cSld>
  <p:clrMapOvr>
    <a:masterClrMapping/>
  </p:clrMapOvr>
  <p:extLst>
    <p:ext uri="{DCECCB84-F9BA-43D5-87BE-67443E8EF086}">
      <p15:sldGuideLst xmlns:p15="http://schemas.microsoft.com/office/powerpoint/2012/main">
        <p15:guide id="1" pos="3885">
          <p15:clr>
            <a:srgbClr val="A4A3A4"/>
          </p15:clr>
        </p15:guide>
        <p15:guide id="2" pos="3795">
          <p15:clr>
            <a:srgbClr val="A4A3A4"/>
          </p15:clr>
        </p15:guide>
        <p15:guide id="5" pos="3840">
          <p15:clr>
            <a:srgbClr val="000000"/>
          </p15:clr>
        </p15:guide>
        <p15:guide id="6" pos="3568">
          <p15:clr>
            <a:srgbClr val="FBAE40"/>
          </p15:clr>
        </p15:guide>
        <p15:guide id="7" pos="728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 3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104789"/>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 4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2932049"/>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 5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0553836"/>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 Bio-Academic BG-Interests-Projects">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8CC20E3-A62E-78C3-CB0F-9FA4B19408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485348"/>
            <a:ext cx="2196985" cy="2196985"/>
          </a:xfrm>
          <a:prstGeom prst="rect">
            <a:avLst/>
          </a:prstGeom>
        </p:spPr>
      </p:pic>
      <p:pic>
        <p:nvPicPr>
          <p:cNvPr id="4" name="Graphic 3">
            <a:extLst>
              <a:ext uri="{FF2B5EF4-FFF2-40B4-BE49-F238E27FC236}">
                <a16:creationId xmlns:a16="http://schemas.microsoft.com/office/drawing/2014/main" id="{416FD9E4-718E-2EE6-D2BE-ED17521732F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661015"/>
            <a:ext cx="2196985" cy="2196985"/>
          </a:xfrm>
          <a:prstGeom prst="rect">
            <a:avLst/>
          </a:prstGeom>
        </p:spPr>
      </p:pic>
      <p:sp>
        <p:nvSpPr>
          <p:cNvPr id="8" name="Text Placeholder 12">
            <a:extLst>
              <a:ext uri="{FF2B5EF4-FFF2-40B4-BE49-F238E27FC236}">
                <a16:creationId xmlns:a16="http://schemas.microsoft.com/office/drawing/2014/main" id="{EA3B4AB4-68FF-FA6D-1CFB-18001846CE0A}"/>
              </a:ext>
            </a:extLst>
          </p:cNvPr>
          <p:cNvSpPr>
            <a:spLocks noGrp="1"/>
          </p:cNvSpPr>
          <p:nvPr userDrawn="1">
            <p:ph type="body" sz="quarter" idx="10" hasCustomPrompt="1"/>
          </p:nvPr>
        </p:nvSpPr>
        <p:spPr>
          <a:xfrm>
            <a:off x="2651124" y="898579"/>
            <a:ext cx="6540501" cy="184666"/>
          </a:xfrm>
        </p:spPr>
        <p:txBody>
          <a:bodyPr anchor="b">
            <a:noAutofit/>
          </a:bodyPr>
          <a:lstStyle>
            <a:lvl1pPr>
              <a:defRPr sz="1200">
                <a:solidFill>
                  <a:srgbClr val="DA291C"/>
                </a:solidFill>
                <a:latin typeface="Work Sans" pitchFamily="2" charset="0"/>
              </a:defRPr>
            </a:lvl1pPr>
          </a:lstStyle>
          <a:p>
            <a:pPr lvl="0"/>
            <a:r>
              <a:rPr lang="en-GB" dirty="0"/>
              <a:t>Senior Consultant | PMO</a:t>
            </a:r>
          </a:p>
        </p:txBody>
      </p:sp>
      <p:sp>
        <p:nvSpPr>
          <p:cNvPr id="9" name="Text Placeholder 12">
            <a:extLst>
              <a:ext uri="{FF2B5EF4-FFF2-40B4-BE49-F238E27FC236}">
                <a16:creationId xmlns:a16="http://schemas.microsoft.com/office/drawing/2014/main" id="{DE87B7AE-93FF-93ED-D177-8A9C12BE1870}"/>
              </a:ext>
            </a:extLst>
          </p:cNvPr>
          <p:cNvSpPr>
            <a:spLocks noGrp="1"/>
          </p:cNvSpPr>
          <p:nvPr userDrawn="1">
            <p:ph type="body" sz="quarter" idx="11" hasCustomPrompt="1"/>
          </p:nvPr>
        </p:nvSpPr>
        <p:spPr>
          <a:xfrm>
            <a:off x="2640013" y="312774"/>
            <a:ext cx="6551612" cy="518173"/>
          </a:xfrm>
        </p:spPr>
        <p:txBody>
          <a:bodyPr anchor="b">
            <a:noAutofit/>
          </a:bodyPr>
          <a:lstStyle>
            <a:lvl1pPr>
              <a:defRPr sz="3600">
                <a:latin typeface="Work Sans Light" pitchFamily="2" charset="0"/>
              </a:defRPr>
            </a:lvl1pPr>
          </a:lstStyle>
          <a:p>
            <a:pPr lvl="0"/>
            <a:r>
              <a:rPr lang="en-GB" dirty="0"/>
              <a:t>Johnathan </a:t>
            </a:r>
            <a:r>
              <a:rPr lang="en-GB" dirty="0" err="1"/>
              <a:t>Doecher</a:t>
            </a:r>
            <a:endParaRPr lang="en-GB" dirty="0"/>
          </a:p>
        </p:txBody>
      </p:sp>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3646630" y="1322289"/>
            <a:ext cx="3170095" cy="985863"/>
          </a:xfrm>
        </p:spPr>
        <p:txBody>
          <a:bodyPr>
            <a:noAutofit/>
          </a:bodyPr>
          <a:lstStyle>
            <a:lvl1pPr>
              <a:defRPr sz="1000" b="0">
                <a:solidFill>
                  <a:srgbClr val="0C2340"/>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322289"/>
            <a:ext cx="843527" cy="319928"/>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Bio</a:t>
            </a:r>
            <a:endParaRPr lang="en-GB" sz="1000" err="1">
              <a:solidFill>
                <a:srgbClr val="9DA7B3"/>
              </a:solidFill>
              <a:latin typeface="Work Sans" pitchFamily="2" charset="0"/>
            </a:endParaRPr>
          </a:p>
        </p:txBody>
      </p:sp>
      <p:sp>
        <p:nvSpPr>
          <p:cNvPr id="13" name="Text Placeholder 12">
            <a:extLst>
              <a:ext uri="{FF2B5EF4-FFF2-40B4-BE49-F238E27FC236}">
                <a16:creationId xmlns:a16="http://schemas.microsoft.com/office/drawing/2014/main" id="{32F0B99D-B996-C718-D026-A9A0F59DA670}"/>
              </a:ext>
            </a:extLst>
          </p:cNvPr>
          <p:cNvSpPr>
            <a:spLocks noGrp="1"/>
          </p:cNvSpPr>
          <p:nvPr userDrawn="1">
            <p:ph type="body" sz="quarter" idx="13" hasCustomPrompt="1"/>
          </p:nvPr>
        </p:nvSpPr>
        <p:spPr>
          <a:xfrm>
            <a:off x="3646863" y="3038385"/>
            <a:ext cx="3178552" cy="985863"/>
          </a:xfrm>
        </p:spPr>
        <p:txBody>
          <a:bodyPr>
            <a:noAutofit/>
          </a:bodyPr>
          <a:lstStyle>
            <a:lvl1pPr>
              <a:defRPr sz="1000" b="0">
                <a:solidFill>
                  <a:srgbClr val="0C2340"/>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5" name="Text Placeholder 12">
            <a:extLst>
              <a:ext uri="{FF2B5EF4-FFF2-40B4-BE49-F238E27FC236}">
                <a16:creationId xmlns:a16="http://schemas.microsoft.com/office/drawing/2014/main" id="{C031AD90-9369-271A-A7E1-FC8D55805D61}"/>
              </a:ext>
            </a:extLst>
          </p:cNvPr>
          <p:cNvSpPr>
            <a:spLocks noGrp="1"/>
          </p:cNvSpPr>
          <p:nvPr userDrawn="1">
            <p:ph type="body" sz="quarter" idx="14" hasCustomPrompt="1"/>
          </p:nvPr>
        </p:nvSpPr>
        <p:spPr>
          <a:xfrm>
            <a:off x="7319963" y="2897245"/>
            <a:ext cx="4608512" cy="985863"/>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7" name="TextBox 16">
            <a:extLst>
              <a:ext uri="{FF2B5EF4-FFF2-40B4-BE49-F238E27FC236}">
                <a16:creationId xmlns:a16="http://schemas.microsoft.com/office/drawing/2014/main" id="{18A93103-F36E-2845-2509-7B9BEACE9B3F}"/>
              </a:ext>
            </a:extLst>
          </p:cNvPr>
          <p:cNvSpPr txBox="1"/>
          <p:nvPr userDrawn="1"/>
        </p:nvSpPr>
        <p:spPr>
          <a:xfrm>
            <a:off x="2640014" y="3038385"/>
            <a:ext cx="824546" cy="319928"/>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Academic</a:t>
            </a:r>
            <a:r>
              <a:rPr lang="pt-BR" sz="1000">
                <a:solidFill>
                  <a:srgbClr val="9DA7B3"/>
                </a:solidFill>
                <a:latin typeface="Work Sans" pitchFamily="2" charset="0"/>
              </a:rPr>
              <a:t> Background</a:t>
            </a:r>
            <a:endParaRPr lang="en-GB" sz="1000" err="1">
              <a:solidFill>
                <a:srgbClr val="9DA7B3"/>
              </a:solidFill>
              <a:latin typeface="Work Sans" pitchFamily="2" charset="0"/>
            </a:endParaRPr>
          </a:p>
        </p:txBody>
      </p:sp>
      <p:sp>
        <p:nvSpPr>
          <p:cNvPr id="26" name="Text Placeholder 12">
            <a:extLst>
              <a:ext uri="{FF2B5EF4-FFF2-40B4-BE49-F238E27FC236}">
                <a16:creationId xmlns:a16="http://schemas.microsoft.com/office/drawing/2014/main" id="{7674329E-0639-BDF9-F526-FA1427C8437E}"/>
              </a:ext>
            </a:extLst>
          </p:cNvPr>
          <p:cNvSpPr>
            <a:spLocks noGrp="1"/>
          </p:cNvSpPr>
          <p:nvPr>
            <p:ph type="body" sz="quarter" idx="23" hasCustomPrompt="1"/>
          </p:nvPr>
        </p:nvSpPr>
        <p:spPr>
          <a:xfrm>
            <a:off x="7319963" y="1815555"/>
            <a:ext cx="4248150" cy="326432"/>
          </a:xfrm>
        </p:spPr>
        <p:txBody>
          <a:bodyPr anchor="b">
            <a:noAutofit/>
          </a:bodyPr>
          <a:lstStyle>
            <a:lvl1pPr>
              <a:lnSpc>
                <a:spcPct val="90000"/>
              </a:lnSpc>
              <a:defRPr sz="1200" b="0">
                <a:solidFill>
                  <a:srgbClr val="0C2340"/>
                </a:solidFill>
                <a:latin typeface="Work Sans SemiBold" pitchFamily="2" charset="0"/>
              </a:defRPr>
            </a:lvl1pPr>
          </a:lstStyle>
          <a:p>
            <a:pPr lvl="0"/>
            <a:r>
              <a:rPr lang="en-GB" dirty="0"/>
              <a:t>Project Name</a:t>
            </a:r>
          </a:p>
        </p:txBody>
      </p:sp>
      <p:sp>
        <p:nvSpPr>
          <p:cNvPr id="27" name="Text Placeholder 12">
            <a:extLst>
              <a:ext uri="{FF2B5EF4-FFF2-40B4-BE49-F238E27FC236}">
                <a16:creationId xmlns:a16="http://schemas.microsoft.com/office/drawing/2014/main" id="{1A7C295F-1E0F-5C45-9923-9E055482E3E1}"/>
              </a:ext>
            </a:extLst>
          </p:cNvPr>
          <p:cNvSpPr>
            <a:spLocks noGrp="1"/>
          </p:cNvSpPr>
          <p:nvPr>
            <p:ph type="body" sz="quarter" idx="24" hasCustomPrompt="1"/>
          </p:nvPr>
        </p:nvSpPr>
        <p:spPr>
          <a:xfrm>
            <a:off x="7319963" y="2525981"/>
            <a:ext cx="1853034" cy="209398"/>
          </a:xfrm>
        </p:spPr>
        <p:txBody>
          <a:bodyPr>
            <a:noAutofit/>
          </a:bodyPr>
          <a:lstStyle>
            <a:lvl1pPr>
              <a:defRPr sz="1000" b="0">
                <a:solidFill>
                  <a:srgbClr val="0C2340"/>
                </a:solidFill>
                <a:latin typeface="Work Sans" pitchFamily="2" charset="0"/>
              </a:defRPr>
            </a:lvl1pPr>
          </a:lstStyle>
          <a:p>
            <a:pPr lvl="0"/>
            <a:r>
              <a:rPr lang="en-GB" dirty="0"/>
              <a:t>Your role in the project</a:t>
            </a:r>
          </a:p>
        </p:txBody>
      </p:sp>
      <p:sp>
        <p:nvSpPr>
          <p:cNvPr id="28" name="Text Placeholder 12">
            <a:extLst>
              <a:ext uri="{FF2B5EF4-FFF2-40B4-BE49-F238E27FC236}">
                <a16:creationId xmlns:a16="http://schemas.microsoft.com/office/drawing/2014/main" id="{C5D79C60-756F-4EB1-08DB-C5974E2F429D}"/>
              </a:ext>
            </a:extLst>
          </p:cNvPr>
          <p:cNvSpPr>
            <a:spLocks noGrp="1"/>
          </p:cNvSpPr>
          <p:nvPr>
            <p:ph type="body" sz="quarter" idx="25" hasCustomPrompt="1"/>
          </p:nvPr>
        </p:nvSpPr>
        <p:spPr>
          <a:xfrm>
            <a:off x="9699944" y="2550579"/>
            <a:ext cx="1853034" cy="209398"/>
          </a:xfrm>
        </p:spPr>
        <p:txBody>
          <a:bodyPr>
            <a:noAutofit/>
          </a:bodyPr>
          <a:lstStyle>
            <a:lvl1pPr>
              <a:defRPr sz="1000" b="0">
                <a:solidFill>
                  <a:srgbClr val="0C2340"/>
                </a:solidFill>
                <a:latin typeface="Work Sans" pitchFamily="2" charset="0"/>
              </a:defRPr>
            </a:lvl1pPr>
          </a:lstStyle>
          <a:p>
            <a:pPr lvl="0"/>
            <a:r>
              <a:rPr lang="en-GB" dirty="0"/>
              <a:t>Industry Sector</a:t>
            </a:r>
          </a:p>
        </p:txBody>
      </p:sp>
      <p:sp>
        <p:nvSpPr>
          <p:cNvPr id="30" name="TextBox 29">
            <a:extLst>
              <a:ext uri="{FF2B5EF4-FFF2-40B4-BE49-F238E27FC236}">
                <a16:creationId xmlns:a16="http://schemas.microsoft.com/office/drawing/2014/main" id="{4D3DFE0A-B555-769C-10A7-EB22A91C26B9}"/>
              </a:ext>
            </a:extLst>
          </p:cNvPr>
          <p:cNvSpPr txBox="1"/>
          <p:nvPr userDrawn="1"/>
        </p:nvSpPr>
        <p:spPr>
          <a:xfrm>
            <a:off x="7319963" y="2343871"/>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My</a:t>
            </a:r>
            <a:r>
              <a:rPr lang="pt-BR" sz="1000">
                <a:solidFill>
                  <a:srgbClr val="9DA7B3"/>
                </a:solidFill>
                <a:latin typeface="Work Sans" pitchFamily="2" charset="0"/>
              </a:rPr>
              <a:t> Role</a:t>
            </a:r>
            <a:endParaRPr lang="en-GB" sz="1000" err="1">
              <a:solidFill>
                <a:srgbClr val="9DA7B3"/>
              </a:solidFill>
              <a:latin typeface="Work Sans" pitchFamily="2" charset="0"/>
            </a:endParaRPr>
          </a:p>
        </p:txBody>
      </p:sp>
      <p:sp>
        <p:nvSpPr>
          <p:cNvPr id="31" name="TextBox 30">
            <a:extLst>
              <a:ext uri="{FF2B5EF4-FFF2-40B4-BE49-F238E27FC236}">
                <a16:creationId xmlns:a16="http://schemas.microsoft.com/office/drawing/2014/main" id="{76E344D4-A027-A601-C876-648DAF2E13EC}"/>
              </a:ext>
            </a:extLst>
          </p:cNvPr>
          <p:cNvSpPr txBox="1"/>
          <p:nvPr userDrawn="1"/>
        </p:nvSpPr>
        <p:spPr>
          <a:xfrm>
            <a:off x="9699944" y="2362672"/>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Industry</a:t>
            </a:r>
            <a:r>
              <a:rPr lang="pt-BR" sz="1000">
                <a:solidFill>
                  <a:srgbClr val="9DA7B3"/>
                </a:solidFill>
                <a:latin typeface="Work Sans" pitchFamily="2" charset="0"/>
              </a:rPr>
              <a:t> Sector</a:t>
            </a:r>
            <a:endParaRPr lang="en-GB" sz="1000" err="1">
              <a:solidFill>
                <a:srgbClr val="9DA7B3"/>
              </a:solidFill>
              <a:latin typeface="Work Sans" pitchFamily="2" charset="0"/>
            </a:endParaRPr>
          </a:p>
        </p:txBody>
      </p:sp>
      <p:sp>
        <p:nvSpPr>
          <p:cNvPr id="38" name="TextBox 37">
            <a:extLst>
              <a:ext uri="{FF2B5EF4-FFF2-40B4-BE49-F238E27FC236}">
                <a16:creationId xmlns:a16="http://schemas.microsoft.com/office/drawing/2014/main" id="{3A41A79C-CACC-3DC6-B905-63EF71D8D8B8}"/>
              </a:ext>
            </a:extLst>
          </p:cNvPr>
          <p:cNvSpPr txBox="1"/>
          <p:nvPr userDrawn="1"/>
        </p:nvSpPr>
        <p:spPr>
          <a:xfrm>
            <a:off x="7319963" y="1348600"/>
            <a:ext cx="1871662" cy="184666"/>
          </a:xfrm>
          <a:prstGeom prst="rect">
            <a:avLst/>
          </a:prstGeom>
          <a:noFill/>
        </p:spPr>
        <p:txBody>
          <a:bodyPr wrap="square" lIns="0" tIns="0" rIns="0" bIns="0" rtlCol="0">
            <a:noAutofit/>
          </a:bodyPr>
          <a:lstStyle/>
          <a:p>
            <a:pPr algn="l"/>
            <a:r>
              <a:rPr lang="pt-BR" sz="1000">
                <a:solidFill>
                  <a:srgbClr val="9DA7B3"/>
                </a:solidFill>
                <a:latin typeface="Work Sans" pitchFamily="2" charset="0"/>
              </a:rPr>
              <a:t>Project Backgrounds</a:t>
            </a:r>
            <a:endParaRPr lang="en-GB" sz="1000" err="1">
              <a:solidFill>
                <a:srgbClr val="9DA7B3"/>
              </a:solidFill>
              <a:latin typeface="Work Sans" pitchFamily="2" charset="0"/>
            </a:endParaRPr>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813317"/>
            <a:ext cx="4158077" cy="142915"/>
          </a:xfrm>
          <a:prstGeom prst="rect">
            <a:avLst/>
          </a:prstGeom>
          <a:noFill/>
        </p:spPr>
        <p:txBody>
          <a:bodyPr wrap="square" lIns="0" tIns="0" rIns="0" bIns="0" rtlCol="0">
            <a:noAutofit/>
          </a:bodyPr>
          <a:lstStyle/>
          <a:p>
            <a:pPr algn="l"/>
            <a:r>
              <a:rPr lang="pt-BR" sz="1000">
                <a:solidFill>
                  <a:srgbClr val="9DA7B3"/>
                </a:solidFill>
                <a:latin typeface="Work Sans" pitchFamily="2" charset="0"/>
              </a:rPr>
              <a:t>Key </a:t>
            </a:r>
            <a:r>
              <a:rPr lang="pt-BR" sz="1000" err="1">
                <a:solidFill>
                  <a:srgbClr val="9DA7B3"/>
                </a:solidFill>
                <a:latin typeface="Work Sans" pitchFamily="2" charset="0"/>
              </a:rPr>
              <a:t>Areas</a:t>
            </a:r>
            <a:r>
              <a:rPr lang="pt-BR" sz="1000">
                <a:solidFill>
                  <a:srgbClr val="9DA7B3"/>
                </a:solidFill>
                <a:latin typeface="Work Sans" pitchFamily="2" charset="0"/>
              </a:rPr>
              <a:t> </a:t>
            </a:r>
            <a:r>
              <a:rPr lang="pt-BR" sz="1000" err="1">
                <a:solidFill>
                  <a:srgbClr val="9DA7B3"/>
                </a:solidFill>
                <a:latin typeface="Work Sans" pitchFamily="2" charset="0"/>
              </a:rPr>
              <a:t>of</a:t>
            </a:r>
            <a:r>
              <a:rPr lang="pt-BR" sz="1000">
                <a:solidFill>
                  <a:srgbClr val="9DA7B3"/>
                </a:solidFill>
                <a:latin typeface="Work Sans" pitchFamily="2" charset="0"/>
              </a:rPr>
              <a:t> Expertise, </a:t>
            </a:r>
            <a:r>
              <a:rPr lang="pt-BR" sz="1000" err="1">
                <a:solidFill>
                  <a:srgbClr val="9DA7B3"/>
                </a:solidFill>
                <a:latin typeface="Work Sans" pitchFamily="2" charset="0"/>
              </a:rPr>
              <a:t>Interests</a:t>
            </a:r>
            <a:r>
              <a:rPr lang="pt-BR" sz="1000">
                <a:solidFill>
                  <a:srgbClr val="9DA7B3"/>
                </a:solidFill>
                <a:latin typeface="Work Sans" pitchFamily="2" charset="0"/>
              </a:rPr>
              <a:t> </a:t>
            </a:r>
            <a:r>
              <a:rPr lang="pt-BR" sz="1000" err="1">
                <a:solidFill>
                  <a:srgbClr val="9DA7B3"/>
                </a:solidFill>
                <a:latin typeface="Work Sans" pitchFamily="2" charset="0"/>
              </a:rPr>
              <a:t>and</a:t>
            </a:r>
            <a:r>
              <a:rPr lang="pt-BR" sz="1000">
                <a:solidFill>
                  <a:srgbClr val="9DA7B3"/>
                </a:solidFill>
                <a:latin typeface="Work Sans" pitchFamily="2" charset="0"/>
              </a:rPr>
              <a:t> Skills</a:t>
            </a:r>
            <a:endParaRPr lang="en-GB" sz="100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516026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611044"/>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6061821"/>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5" name="Text Placeholder 12">
            <a:extLst>
              <a:ext uri="{FF2B5EF4-FFF2-40B4-BE49-F238E27FC236}">
                <a16:creationId xmlns:a16="http://schemas.microsoft.com/office/drawing/2014/main" id="{CEB895BD-CCCC-7B80-D00D-D70AC49A003E}"/>
              </a:ext>
            </a:extLst>
          </p:cNvPr>
          <p:cNvSpPr>
            <a:spLocks noGrp="1"/>
          </p:cNvSpPr>
          <p:nvPr>
            <p:ph type="body" sz="quarter" idx="32" hasCustomPrompt="1"/>
          </p:nvPr>
        </p:nvSpPr>
        <p:spPr>
          <a:xfrm>
            <a:off x="5014078" y="516026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6" name="Text Placeholder 12">
            <a:extLst>
              <a:ext uri="{FF2B5EF4-FFF2-40B4-BE49-F238E27FC236}">
                <a16:creationId xmlns:a16="http://schemas.microsoft.com/office/drawing/2014/main" id="{4C3E9E86-8FDC-92E2-246B-19047AF42205}"/>
              </a:ext>
            </a:extLst>
          </p:cNvPr>
          <p:cNvSpPr>
            <a:spLocks noGrp="1"/>
          </p:cNvSpPr>
          <p:nvPr>
            <p:ph type="body" sz="quarter" idx="33" hasCustomPrompt="1"/>
          </p:nvPr>
        </p:nvSpPr>
        <p:spPr>
          <a:xfrm>
            <a:off x="5014078" y="5611044"/>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7" name="Text Placeholder 12">
            <a:extLst>
              <a:ext uri="{FF2B5EF4-FFF2-40B4-BE49-F238E27FC236}">
                <a16:creationId xmlns:a16="http://schemas.microsoft.com/office/drawing/2014/main" id="{0C57DDA7-B943-B312-BA13-C41F8B17F8BA}"/>
              </a:ext>
            </a:extLst>
          </p:cNvPr>
          <p:cNvSpPr>
            <a:spLocks noGrp="1"/>
          </p:cNvSpPr>
          <p:nvPr>
            <p:ph type="body" sz="quarter" idx="34" hasCustomPrompt="1"/>
          </p:nvPr>
        </p:nvSpPr>
        <p:spPr>
          <a:xfrm>
            <a:off x="5014078" y="6061821"/>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16" name="Text Placeholder 12">
            <a:extLst>
              <a:ext uri="{FF2B5EF4-FFF2-40B4-BE49-F238E27FC236}">
                <a16:creationId xmlns:a16="http://schemas.microsoft.com/office/drawing/2014/main" id="{9CA330FA-CCF7-A0E5-F50E-6E91DF812D2D}"/>
              </a:ext>
            </a:extLst>
          </p:cNvPr>
          <p:cNvSpPr>
            <a:spLocks noGrp="1"/>
          </p:cNvSpPr>
          <p:nvPr>
            <p:ph type="body" sz="quarter" idx="35" hasCustomPrompt="1"/>
          </p:nvPr>
        </p:nvSpPr>
        <p:spPr>
          <a:xfrm>
            <a:off x="7319963" y="5363565"/>
            <a:ext cx="4608512" cy="1018185"/>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8" name="Text Placeholder 12">
            <a:extLst>
              <a:ext uri="{FF2B5EF4-FFF2-40B4-BE49-F238E27FC236}">
                <a16:creationId xmlns:a16="http://schemas.microsoft.com/office/drawing/2014/main" id="{3050CC42-509F-356D-82D5-5D9356BF01D6}"/>
              </a:ext>
            </a:extLst>
          </p:cNvPr>
          <p:cNvSpPr>
            <a:spLocks noGrp="1"/>
          </p:cNvSpPr>
          <p:nvPr>
            <p:ph type="body" sz="quarter" idx="36" hasCustomPrompt="1"/>
          </p:nvPr>
        </p:nvSpPr>
        <p:spPr>
          <a:xfrm>
            <a:off x="7319963" y="4281875"/>
            <a:ext cx="4248150" cy="326432"/>
          </a:xfrm>
        </p:spPr>
        <p:txBody>
          <a:bodyPr anchor="b">
            <a:noAutofit/>
          </a:bodyPr>
          <a:lstStyle>
            <a:lvl1pPr>
              <a:lnSpc>
                <a:spcPct val="90000"/>
              </a:lnSpc>
              <a:defRPr sz="1200" b="0">
                <a:solidFill>
                  <a:srgbClr val="0C2340"/>
                </a:solidFill>
                <a:latin typeface="Work Sans SemiBold" pitchFamily="2" charset="0"/>
              </a:defRPr>
            </a:lvl1pPr>
          </a:lstStyle>
          <a:p>
            <a:pPr lvl="0"/>
            <a:r>
              <a:rPr lang="en-GB" dirty="0"/>
              <a:t>Project Name</a:t>
            </a:r>
          </a:p>
        </p:txBody>
      </p:sp>
      <p:sp>
        <p:nvSpPr>
          <p:cNvPr id="19" name="Text Placeholder 12">
            <a:extLst>
              <a:ext uri="{FF2B5EF4-FFF2-40B4-BE49-F238E27FC236}">
                <a16:creationId xmlns:a16="http://schemas.microsoft.com/office/drawing/2014/main" id="{32AD40A4-CB9D-A307-F8CA-1A6AE65CDC82}"/>
              </a:ext>
            </a:extLst>
          </p:cNvPr>
          <p:cNvSpPr>
            <a:spLocks noGrp="1"/>
          </p:cNvSpPr>
          <p:nvPr>
            <p:ph type="body" sz="quarter" idx="37" hasCustomPrompt="1"/>
          </p:nvPr>
        </p:nvSpPr>
        <p:spPr>
          <a:xfrm>
            <a:off x="7319963" y="4992301"/>
            <a:ext cx="1853034" cy="209398"/>
          </a:xfrm>
        </p:spPr>
        <p:txBody>
          <a:bodyPr>
            <a:noAutofit/>
          </a:bodyPr>
          <a:lstStyle>
            <a:lvl1pPr>
              <a:defRPr sz="1000" b="0">
                <a:solidFill>
                  <a:srgbClr val="0C2340"/>
                </a:solidFill>
                <a:latin typeface="Work Sans" pitchFamily="2" charset="0"/>
              </a:defRPr>
            </a:lvl1pPr>
          </a:lstStyle>
          <a:p>
            <a:pPr lvl="0"/>
            <a:r>
              <a:rPr lang="en-GB" dirty="0"/>
              <a:t>Your role in the project</a:t>
            </a:r>
          </a:p>
        </p:txBody>
      </p:sp>
      <p:sp>
        <p:nvSpPr>
          <p:cNvPr id="20" name="Text Placeholder 12">
            <a:extLst>
              <a:ext uri="{FF2B5EF4-FFF2-40B4-BE49-F238E27FC236}">
                <a16:creationId xmlns:a16="http://schemas.microsoft.com/office/drawing/2014/main" id="{C416095D-D98A-0FCD-7E5F-9C547D3DCBF1}"/>
              </a:ext>
            </a:extLst>
          </p:cNvPr>
          <p:cNvSpPr>
            <a:spLocks noGrp="1"/>
          </p:cNvSpPr>
          <p:nvPr>
            <p:ph type="body" sz="quarter" idx="38" hasCustomPrompt="1"/>
          </p:nvPr>
        </p:nvSpPr>
        <p:spPr>
          <a:xfrm>
            <a:off x="9699944" y="5016899"/>
            <a:ext cx="1853034" cy="209398"/>
          </a:xfrm>
        </p:spPr>
        <p:txBody>
          <a:bodyPr>
            <a:noAutofit/>
          </a:bodyPr>
          <a:lstStyle>
            <a:lvl1pPr>
              <a:defRPr sz="1000" b="0">
                <a:solidFill>
                  <a:srgbClr val="0C2340"/>
                </a:solidFill>
                <a:latin typeface="Work Sans" pitchFamily="2" charset="0"/>
              </a:defRPr>
            </a:lvl1pPr>
          </a:lstStyle>
          <a:p>
            <a:pPr lvl="0"/>
            <a:r>
              <a:rPr lang="en-GB" dirty="0"/>
              <a:t>Industry Sector</a:t>
            </a:r>
          </a:p>
        </p:txBody>
      </p:sp>
      <p:sp>
        <p:nvSpPr>
          <p:cNvPr id="23" name="TextBox 22">
            <a:extLst>
              <a:ext uri="{FF2B5EF4-FFF2-40B4-BE49-F238E27FC236}">
                <a16:creationId xmlns:a16="http://schemas.microsoft.com/office/drawing/2014/main" id="{4139E4C0-BFE6-EF11-2701-1B05076378A0}"/>
              </a:ext>
            </a:extLst>
          </p:cNvPr>
          <p:cNvSpPr txBox="1"/>
          <p:nvPr userDrawn="1"/>
        </p:nvSpPr>
        <p:spPr>
          <a:xfrm>
            <a:off x="7319963" y="4810191"/>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My</a:t>
            </a:r>
            <a:r>
              <a:rPr lang="pt-BR" sz="1000">
                <a:solidFill>
                  <a:srgbClr val="9DA7B3"/>
                </a:solidFill>
                <a:latin typeface="Work Sans" pitchFamily="2" charset="0"/>
              </a:rPr>
              <a:t> Role</a:t>
            </a:r>
            <a:endParaRPr lang="en-GB" sz="1000" err="1">
              <a:solidFill>
                <a:srgbClr val="9DA7B3"/>
              </a:solidFill>
              <a:latin typeface="Work Sans" pitchFamily="2" charset="0"/>
            </a:endParaRPr>
          </a:p>
        </p:txBody>
      </p:sp>
      <p:sp>
        <p:nvSpPr>
          <p:cNvPr id="24" name="TextBox 23">
            <a:extLst>
              <a:ext uri="{FF2B5EF4-FFF2-40B4-BE49-F238E27FC236}">
                <a16:creationId xmlns:a16="http://schemas.microsoft.com/office/drawing/2014/main" id="{86D0900E-EFE3-2AD1-CE5C-9412D7BC5167}"/>
              </a:ext>
            </a:extLst>
          </p:cNvPr>
          <p:cNvSpPr txBox="1"/>
          <p:nvPr userDrawn="1"/>
        </p:nvSpPr>
        <p:spPr>
          <a:xfrm>
            <a:off x="9699944" y="4828992"/>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Industry</a:t>
            </a:r>
            <a:r>
              <a:rPr lang="pt-BR" sz="1000">
                <a:solidFill>
                  <a:srgbClr val="9DA7B3"/>
                </a:solidFill>
                <a:latin typeface="Work Sans" pitchFamily="2" charset="0"/>
              </a:rPr>
              <a:t> Sector</a:t>
            </a:r>
            <a:endParaRPr lang="en-GB" sz="1000" err="1">
              <a:solidFill>
                <a:srgbClr val="9DA7B3"/>
              </a:solidFill>
              <a:latin typeface="Work Sans" pitchFamily="2" charset="0"/>
            </a:endParaRPr>
          </a:p>
        </p:txBody>
      </p:sp>
      <p:cxnSp>
        <p:nvCxnSpPr>
          <p:cNvPr id="39" name="Straight Connector 38">
            <a:extLst>
              <a:ext uri="{FF2B5EF4-FFF2-40B4-BE49-F238E27FC236}">
                <a16:creationId xmlns:a16="http://schemas.microsoft.com/office/drawing/2014/main" id="{44DB3EFD-9789-8E02-E084-6307C1761B4B}"/>
              </a:ext>
            </a:extLst>
          </p:cNvPr>
          <p:cNvCxnSpPr>
            <a:cxnSpLocks/>
          </p:cNvCxnSpPr>
          <p:nvPr userDrawn="1"/>
        </p:nvCxnSpPr>
        <p:spPr>
          <a:xfrm>
            <a:off x="2658640" y="2974117"/>
            <a:ext cx="4158085" cy="0"/>
          </a:xfrm>
          <a:prstGeom prst="line">
            <a:avLst/>
          </a:prstGeom>
          <a:ln w="15875">
            <a:solidFill>
              <a:srgbClr val="DADEE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58FDF2-8B7C-8CEE-EF56-9AAD17E772F2}"/>
              </a:ext>
            </a:extLst>
          </p:cNvPr>
          <p:cNvCxnSpPr>
            <a:cxnSpLocks/>
          </p:cNvCxnSpPr>
          <p:nvPr userDrawn="1"/>
        </p:nvCxnSpPr>
        <p:spPr>
          <a:xfrm>
            <a:off x="2658640" y="1283168"/>
            <a:ext cx="4158085" cy="0"/>
          </a:xfrm>
          <a:prstGeom prst="line">
            <a:avLst/>
          </a:prstGeom>
          <a:ln w="15875">
            <a:solidFill>
              <a:srgbClr val="DADEE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C0F804-E678-3D4F-3D64-FF165455F9DA}"/>
              </a:ext>
            </a:extLst>
          </p:cNvPr>
          <p:cNvCxnSpPr>
            <a:cxnSpLocks/>
          </p:cNvCxnSpPr>
          <p:nvPr userDrawn="1"/>
        </p:nvCxnSpPr>
        <p:spPr>
          <a:xfrm>
            <a:off x="2658640" y="4769520"/>
            <a:ext cx="4158085" cy="0"/>
          </a:xfrm>
          <a:prstGeom prst="line">
            <a:avLst/>
          </a:prstGeom>
          <a:ln w="15875">
            <a:solidFill>
              <a:srgbClr val="DADEE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3B59E8-3D3F-FF90-769A-040FE097051D}"/>
              </a:ext>
            </a:extLst>
          </p:cNvPr>
          <p:cNvCxnSpPr>
            <a:cxnSpLocks/>
          </p:cNvCxnSpPr>
          <p:nvPr userDrawn="1"/>
        </p:nvCxnSpPr>
        <p:spPr>
          <a:xfrm>
            <a:off x="7319963" y="1287640"/>
            <a:ext cx="4608512" cy="0"/>
          </a:xfrm>
          <a:prstGeom prst="line">
            <a:avLst/>
          </a:prstGeom>
          <a:ln w="15875">
            <a:solidFill>
              <a:srgbClr val="DADEE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812C44-E882-D072-0FD1-2E8F5EC30307}"/>
              </a:ext>
            </a:extLst>
          </p:cNvPr>
          <p:cNvCxnSpPr>
            <a:cxnSpLocks/>
          </p:cNvCxnSpPr>
          <p:nvPr userDrawn="1"/>
        </p:nvCxnSpPr>
        <p:spPr>
          <a:xfrm>
            <a:off x="7319963" y="2177297"/>
            <a:ext cx="4608512" cy="0"/>
          </a:xfrm>
          <a:prstGeom prst="line">
            <a:avLst/>
          </a:prstGeom>
          <a:ln w="9525">
            <a:solidFill>
              <a:srgbClr val="0C234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B448638-7E59-CB34-E901-7C4F55716378}"/>
              </a:ext>
            </a:extLst>
          </p:cNvPr>
          <p:cNvCxnSpPr>
            <a:cxnSpLocks/>
          </p:cNvCxnSpPr>
          <p:nvPr userDrawn="1"/>
        </p:nvCxnSpPr>
        <p:spPr>
          <a:xfrm>
            <a:off x="7319963" y="4608307"/>
            <a:ext cx="4608512" cy="0"/>
          </a:xfrm>
          <a:prstGeom prst="line">
            <a:avLst/>
          </a:prstGeom>
          <a:ln w="9525">
            <a:solidFill>
              <a:srgbClr val="0C2340"/>
            </a:solidFill>
          </a:ln>
        </p:spPr>
        <p:style>
          <a:lnRef idx="1">
            <a:schemeClr val="accent1"/>
          </a:lnRef>
          <a:fillRef idx="0">
            <a:schemeClr val="accent1"/>
          </a:fillRef>
          <a:effectRef idx="0">
            <a:schemeClr val="accent1"/>
          </a:effectRef>
          <a:fontRef idx="minor">
            <a:schemeClr val="tx1"/>
          </a:fontRef>
        </p:style>
      </p:cxnSp>
      <p:sp>
        <p:nvSpPr>
          <p:cNvPr id="2" name="Picture Placeholder 20">
            <a:extLst>
              <a:ext uri="{FF2B5EF4-FFF2-40B4-BE49-F238E27FC236}">
                <a16:creationId xmlns:a16="http://schemas.microsoft.com/office/drawing/2014/main" id="{BA31ADDB-3E59-F1DE-FAA3-4A6C3B3B6015}"/>
              </a:ext>
            </a:extLst>
          </p:cNvPr>
          <p:cNvSpPr>
            <a:spLocks noGrp="1"/>
          </p:cNvSpPr>
          <p:nvPr>
            <p:ph type="pic" sz="quarter" idx="18"/>
          </p:nvPr>
        </p:nvSpPr>
        <p:spPr>
          <a:xfrm>
            <a:off x="0" y="288363"/>
            <a:ext cx="2196985" cy="2196985"/>
          </a:xfrm>
          <a:prstGeom prst="rect">
            <a:avLst/>
          </a:prstGeom>
        </p:spPr>
        <p:txBody>
          <a:bodyPr anchor="ctr"/>
          <a:lstStyle>
            <a:lvl1pPr marL="0" indent="0" algn="ctr">
              <a:buNone/>
              <a:defRPr>
                <a:solidFill>
                  <a:srgbClr val="DA291C"/>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spTree>
    <p:extLst>
      <p:ext uri="{BB962C8B-B14F-4D97-AF65-F5344CB8AC3E}">
        <p14:creationId xmlns:p14="http://schemas.microsoft.com/office/powerpoint/2010/main" val="3843272474"/>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 Bio-Interests-Projects">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EA3B4AB4-68FF-FA6D-1CFB-18001846CE0A}"/>
              </a:ext>
            </a:extLst>
          </p:cNvPr>
          <p:cNvSpPr>
            <a:spLocks noGrp="1"/>
          </p:cNvSpPr>
          <p:nvPr userDrawn="1">
            <p:ph type="body" sz="quarter" idx="10" hasCustomPrompt="1"/>
          </p:nvPr>
        </p:nvSpPr>
        <p:spPr>
          <a:xfrm>
            <a:off x="2651125" y="1154096"/>
            <a:ext cx="1869241" cy="618593"/>
          </a:xfrm>
        </p:spPr>
        <p:txBody>
          <a:bodyPr anchor="t">
            <a:noAutofit/>
          </a:bodyPr>
          <a:lstStyle>
            <a:lvl1pPr>
              <a:defRPr sz="1200">
                <a:solidFill>
                  <a:srgbClr val="DA291C"/>
                </a:solidFill>
                <a:latin typeface="Work Sans" pitchFamily="2" charset="0"/>
              </a:defRPr>
            </a:lvl1pPr>
          </a:lstStyle>
          <a:p>
            <a:pPr lvl="0"/>
            <a:r>
              <a:rPr lang="en-GB" dirty="0"/>
              <a:t>Senior Consultant | PMO</a:t>
            </a:r>
          </a:p>
        </p:txBody>
      </p:sp>
      <p:sp>
        <p:nvSpPr>
          <p:cNvPr id="9" name="Text Placeholder 12">
            <a:extLst>
              <a:ext uri="{FF2B5EF4-FFF2-40B4-BE49-F238E27FC236}">
                <a16:creationId xmlns:a16="http://schemas.microsoft.com/office/drawing/2014/main" id="{DE87B7AE-93FF-93ED-D177-8A9C12BE1870}"/>
              </a:ext>
            </a:extLst>
          </p:cNvPr>
          <p:cNvSpPr>
            <a:spLocks noGrp="1"/>
          </p:cNvSpPr>
          <p:nvPr userDrawn="1">
            <p:ph type="body" sz="quarter" idx="11" hasCustomPrompt="1"/>
          </p:nvPr>
        </p:nvSpPr>
        <p:spPr>
          <a:xfrm>
            <a:off x="2640013" y="280681"/>
            <a:ext cx="1880353" cy="765516"/>
          </a:xfrm>
        </p:spPr>
        <p:txBody>
          <a:bodyPr anchor="b">
            <a:noAutofit/>
          </a:bodyPr>
          <a:lstStyle>
            <a:lvl1pPr>
              <a:lnSpc>
                <a:spcPct val="90000"/>
              </a:lnSpc>
              <a:defRPr sz="2800">
                <a:latin typeface="Work Sans Light" pitchFamily="2" charset="0"/>
              </a:defRPr>
            </a:lvl1pPr>
          </a:lstStyle>
          <a:p>
            <a:pPr lvl="0"/>
            <a:r>
              <a:rPr lang="en-GB" dirty="0"/>
              <a:t>Johnathan </a:t>
            </a:r>
            <a:r>
              <a:rPr lang="en-GB" dirty="0" err="1"/>
              <a:t>Doecher</a:t>
            </a:r>
            <a:endParaRPr lang="en-GB" dirty="0"/>
          </a:p>
        </p:txBody>
      </p:sp>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2648703" y="2111976"/>
            <a:ext cx="1871663" cy="1901209"/>
          </a:xfrm>
        </p:spPr>
        <p:txBody>
          <a:bodyPr>
            <a:noAutofit/>
          </a:bodyPr>
          <a:lstStyle>
            <a:lvl1pPr>
              <a:defRPr sz="1000" b="0">
                <a:solidFill>
                  <a:srgbClr val="0C2340"/>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897458"/>
            <a:ext cx="843527" cy="203762"/>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Bio</a:t>
            </a:r>
            <a:endParaRPr lang="en-GB" sz="1000" err="1">
              <a:solidFill>
                <a:srgbClr val="9DA7B3"/>
              </a:solidFill>
              <a:latin typeface="Work Sans" pitchFamily="2" charset="0"/>
            </a:endParaRPr>
          </a:p>
        </p:txBody>
      </p:sp>
      <p:sp>
        <p:nvSpPr>
          <p:cNvPr id="15" name="Text Placeholder 12">
            <a:extLst>
              <a:ext uri="{FF2B5EF4-FFF2-40B4-BE49-F238E27FC236}">
                <a16:creationId xmlns:a16="http://schemas.microsoft.com/office/drawing/2014/main" id="{C031AD90-9369-271A-A7E1-FC8D55805D61}"/>
              </a:ext>
            </a:extLst>
          </p:cNvPr>
          <p:cNvSpPr>
            <a:spLocks noGrp="1"/>
          </p:cNvSpPr>
          <p:nvPr userDrawn="1">
            <p:ph type="body" sz="quarter" idx="14" hasCustomPrompt="1"/>
          </p:nvPr>
        </p:nvSpPr>
        <p:spPr>
          <a:xfrm>
            <a:off x="5016500" y="1709227"/>
            <a:ext cx="6911975" cy="625500"/>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26" name="Text Placeholder 12">
            <a:extLst>
              <a:ext uri="{FF2B5EF4-FFF2-40B4-BE49-F238E27FC236}">
                <a16:creationId xmlns:a16="http://schemas.microsoft.com/office/drawing/2014/main" id="{7674329E-0639-BDF9-F526-FA1427C8437E}"/>
              </a:ext>
            </a:extLst>
          </p:cNvPr>
          <p:cNvSpPr>
            <a:spLocks noGrp="1"/>
          </p:cNvSpPr>
          <p:nvPr>
            <p:ph type="body" sz="quarter" idx="23" hasCustomPrompt="1"/>
          </p:nvPr>
        </p:nvSpPr>
        <p:spPr>
          <a:xfrm>
            <a:off x="5016500" y="883830"/>
            <a:ext cx="6911975" cy="185055"/>
          </a:xfrm>
        </p:spPr>
        <p:txBody>
          <a:bodyPr anchor="b">
            <a:noAutofit/>
          </a:bodyPr>
          <a:lstStyle>
            <a:lvl1pPr>
              <a:lnSpc>
                <a:spcPct val="90000"/>
              </a:lnSpc>
              <a:defRPr sz="1000" b="0">
                <a:solidFill>
                  <a:srgbClr val="0C2340"/>
                </a:solidFill>
                <a:latin typeface="Work Sans SemiBold" pitchFamily="2" charset="0"/>
              </a:defRPr>
            </a:lvl1pPr>
          </a:lstStyle>
          <a:p>
            <a:pPr lvl="0"/>
            <a:r>
              <a:rPr lang="en-GB" dirty="0"/>
              <a:t>Project Name</a:t>
            </a:r>
          </a:p>
        </p:txBody>
      </p:sp>
      <p:sp>
        <p:nvSpPr>
          <p:cNvPr id="27" name="Text Placeholder 12">
            <a:extLst>
              <a:ext uri="{FF2B5EF4-FFF2-40B4-BE49-F238E27FC236}">
                <a16:creationId xmlns:a16="http://schemas.microsoft.com/office/drawing/2014/main" id="{1A7C295F-1E0F-5C45-9923-9E055482E3E1}"/>
              </a:ext>
            </a:extLst>
          </p:cNvPr>
          <p:cNvSpPr>
            <a:spLocks noGrp="1"/>
          </p:cNvSpPr>
          <p:nvPr>
            <p:ph type="body" sz="quarter" idx="24" hasCustomPrompt="1"/>
          </p:nvPr>
        </p:nvSpPr>
        <p:spPr>
          <a:xfrm>
            <a:off x="5016500" y="1396238"/>
            <a:ext cx="1853034" cy="209398"/>
          </a:xfrm>
        </p:spPr>
        <p:txBody>
          <a:bodyPr>
            <a:noAutofit/>
          </a:bodyPr>
          <a:lstStyle>
            <a:lvl1pPr>
              <a:defRPr sz="1000" b="0">
                <a:solidFill>
                  <a:srgbClr val="0C2340"/>
                </a:solidFill>
                <a:latin typeface="Work Sans" pitchFamily="2" charset="0"/>
              </a:defRPr>
            </a:lvl1pPr>
          </a:lstStyle>
          <a:p>
            <a:pPr lvl="0"/>
            <a:r>
              <a:rPr lang="en-GB" dirty="0"/>
              <a:t>Your role in the project</a:t>
            </a:r>
          </a:p>
        </p:txBody>
      </p:sp>
      <p:sp>
        <p:nvSpPr>
          <p:cNvPr id="28" name="Text Placeholder 12">
            <a:extLst>
              <a:ext uri="{FF2B5EF4-FFF2-40B4-BE49-F238E27FC236}">
                <a16:creationId xmlns:a16="http://schemas.microsoft.com/office/drawing/2014/main" id="{C5D79C60-756F-4EB1-08DB-C5974E2F429D}"/>
              </a:ext>
            </a:extLst>
          </p:cNvPr>
          <p:cNvSpPr>
            <a:spLocks noGrp="1"/>
          </p:cNvSpPr>
          <p:nvPr>
            <p:ph type="body" sz="quarter" idx="25" hasCustomPrompt="1"/>
          </p:nvPr>
        </p:nvSpPr>
        <p:spPr>
          <a:xfrm>
            <a:off x="7319963" y="1420836"/>
            <a:ext cx="4608512" cy="209398"/>
          </a:xfrm>
        </p:spPr>
        <p:txBody>
          <a:bodyPr>
            <a:noAutofit/>
          </a:bodyPr>
          <a:lstStyle>
            <a:lvl1pPr>
              <a:defRPr sz="1000" b="0">
                <a:solidFill>
                  <a:srgbClr val="0C2340"/>
                </a:solidFill>
                <a:latin typeface="Work Sans" pitchFamily="2" charset="0"/>
              </a:defRPr>
            </a:lvl1pPr>
          </a:lstStyle>
          <a:p>
            <a:pPr lvl="0"/>
            <a:r>
              <a:rPr lang="en-GB" dirty="0"/>
              <a:t>Industry Sector</a:t>
            </a:r>
          </a:p>
        </p:txBody>
      </p:sp>
      <p:sp>
        <p:nvSpPr>
          <p:cNvPr id="30" name="TextBox 29">
            <a:extLst>
              <a:ext uri="{FF2B5EF4-FFF2-40B4-BE49-F238E27FC236}">
                <a16:creationId xmlns:a16="http://schemas.microsoft.com/office/drawing/2014/main" id="{4D3DFE0A-B555-769C-10A7-EB22A91C26B9}"/>
              </a:ext>
            </a:extLst>
          </p:cNvPr>
          <p:cNvSpPr txBox="1"/>
          <p:nvPr userDrawn="1"/>
        </p:nvSpPr>
        <p:spPr>
          <a:xfrm>
            <a:off x="5016500" y="1214128"/>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My</a:t>
            </a:r>
            <a:r>
              <a:rPr lang="pt-BR" sz="1000">
                <a:solidFill>
                  <a:srgbClr val="9DA7B3"/>
                </a:solidFill>
                <a:latin typeface="Work Sans" pitchFamily="2" charset="0"/>
              </a:rPr>
              <a:t> Role</a:t>
            </a:r>
            <a:endParaRPr lang="en-GB" sz="1000" err="1">
              <a:solidFill>
                <a:srgbClr val="9DA7B3"/>
              </a:solidFill>
              <a:latin typeface="Work Sans" pitchFamily="2" charset="0"/>
            </a:endParaRPr>
          </a:p>
        </p:txBody>
      </p:sp>
      <p:sp>
        <p:nvSpPr>
          <p:cNvPr id="31" name="TextBox 30">
            <a:extLst>
              <a:ext uri="{FF2B5EF4-FFF2-40B4-BE49-F238E27FC236}">
                <a16:creationId xmlns:a16="http://schemas.microsoft.com/office/drawing/2014/main" id="{76E344D4-A027-A601-C876-648DAF2E13EC}"/>
              </a:ext>
            </a:extLst>
          </p:cNvPr>
          <p:cNvSpPr txBox="1"/>
          <p:nvPr userDrawn="1"/>
        </p:nvSpPr>
        <p:spPr>
          <a:xfrm>
            <a:off x="7319963" y="1232929"/>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Industry</a:t>
            </a:r>
            <a:r>
              <a:rPr lang="pt-BR" sz="1000">
                <a:solidFill>
                  <a:srgbClr val="9DA7B3"/>
                </a:solidFill>
                <a:latin typeface="Work Sans" pitchFamily="2" charset="0"/>
              </a:rPr>
              <a:t> Sector</a:t>
            </a:r>
            <a:endParaRPr lang="en-GB" sz="1000" err="1">
              <a:solidFill>
                <a:srgbClr val="9DA7B3"/>
              </a:solidFill>
              <a:latin typeface="Work Sans" pitchFamily="2" charset="0"/>
            </a:endParaRPr>
          </a:p>
        </p:txBody>
      </p:sp>
      <p:sp>
        <p:nvSpPr>
          <p:cNvPr id="38" name="TextBox 37">
            <a:extLst>
              <a:ext uri="{FF2B5EF4-FFF2-40B4-BE49-F238E27FC236}">
                <a16:creationId xmlns:a16="http://schemas.microsoft.com/office/drawing/2014/main" id="{3A41A79C-CACC-3DC6-B905-63EF71D8D8B8}"/>
              </a:ext>
            </a:extLst>
          </p:cNvPr>
          <p:cNvSpPr txBox="1"/>
          <p:nvPr userDrawn="1"/>
        </p:nvSpPr>
        <p:spPr>
          <a:xfrm>
            <a:off x="5016500" y="357823"/>
            <a:ext cx="1871662" cy="184666"/>
          </a:xfrm>
          <a:prstGeom prst="rect">
            <a:avLst/>
          </a:prstGeom>
          <a:noFill/>
        </p:spPr>
        <p:txBody>
          <a:bodyPr wrap="square" lIns="0" tIns="0" rIns="0" bIns="0" rtlCol="0">
            <a:noAutofit/>
          </a:bodyPr>
          <a:lstStyle/>
          <a:p>
            <a:pPr algn="l"/>
            <a:r>
              <a:rPr lang="pt-BR" sz="1000">
                <a:solidFill>
                  <a:srgbClr val="9DA7B3"/>
                </a:solidFill>
                <a:latin typeface="Work Sans" pitchFamily="2" charset="0"/>
              </a:rPr>
              <a:t>Project Backgrounds</a:t>
            </a:r>
            <a:endParaRPr lang="en-GB" sz="1000" err="1">
              <a:solidFill>
                <a:srgbClr val="9DA7B3"/>
              </a:solidFill>
              <a:latin typeface="Work Sans" pitchFamily="2" charset="0"/>
            </a:endParaRPr>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213676"/>
            <a:ext cx="1845519" cy="326432"/>
          </a:xfrm>
          <a:prstGeom prst="rect">
            <a:avLst/>
          </a:prstGeom>
          <a:noFill/>
        </p:spPr>
        <p:txBody>
          <a:bodyPr wrap="square" lIns="0" tIns="0" rIns="0" bIns="0" rtlCol="0">
            <a:noAutofit/>
          </a:bodyPr>
          <a:lstStyle/>
          <a:p>
            <a:pPr algn="l"/>
            <a:r>
              <a:rPr lang="pt-BR" sz="1000">
                <a:solidFill>
                  <a:srgbClr val="9DA7B3"/>
                </a:solidFill>
                <a:latin typeface="Work Sans" pitchFamily="2" charset="0"/>
              </a:rPr>
              <a:t>Key </a:t>
            </a:r>
            <a:r>
              <a:rPr lang="pt-BR" sz="1000" err="1">
                <a:solidFill>
                  <a:srgbClr val="9DA7B3"/>
                </a:solidFill>
                <a:latin typeface="Work Sans" pitchFamily="2" charset="0"/>
              </a:rPr>
              <a:t>Areas</a:t>
            </a:r>
            <a:r>
              <a:rPr lang="pt-BR" sz="1000">
                <a:solidFill>
                  <a:srgbClr val="9DA7B3"/>
                </a:solidFill>
                <a:latin typeface="Work Sans" pitchFamily="2" charset="0"/>
              </a:rPr>
              <a:t> </a:t>
            </a:r>
            <a:r>
              <a:rPr lang="pt-BR" sz="1000" err="1">
                <a:solidFill>
                  <a:srgbClr val="9DA7B3"/>
                </a:solidFill>
                <a:latin typeface="Work Sans" pitchFamily="2" charset="0"/>
              </a:rPr>
              <a:t>of</a:t>
            </a:r>
            <a:r>
              <a:rPr lang="pt-BR" sz="1000">
                <a:solidFill>
                  <a:srgbClr val="9DA7B3"/>
                </a:solidFill>
                <a:latin typeface="Work Sans" pitchFamily="2" charset="0"/>
              </a:rPr>
              <a:t> Expertise, </a:t>
            </a:r>
            <a:r>
              <a:rPr lang="pt-BR" sz="1000" err="1">
                <a:solidFill>
                  <a:srgbClr val="9DA7B3"/>
                </a:solidFill>
                <a:latin typeface="Work Sans" pitchFamily="2" charset="0"/>
              </a:rPr>
              <a:t>Interests</a:t>
            </a:r>
            <a:r>
              <a:rPr lang="pt-BR" sz="1000">
                <a:solidFill>
                  <a:srgbClr val="9DA7B3"/>
                </a:solidFill>
                <a:latin typeface="Work Sans" pitchFamily="2" charset="0"/>
              </a:rPr>
              <a:t> </a:t>
            </a:r>
            <a:r>
              <a:rPr lang="pt-BR" sz="1000" err="1">
                <a:solidFill>
                  <a:srgbClr val="9DA7B3"/>
                </a:solidFill>
                <a:latin typeface="Work Sans" pitchFamily="2" charset="0"/>
              </a:rPr>
              <a:t>and</a:t>
            </a:r>
            <a:r>
              <a:rPr lang="pt-BR" sz="1000">
                <a:solidFill>
                  <a:srgbClr val="9DA7B3"/>
                </a:solidFill>
                <a:latin typeface="Work Sans" pitchFamily="2" charset="0"/>
              </a:rPr>
              <a:t> Skills</a:t>
            </a:r>
            <a:endParaRPr lang="en-GB" sz="100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471082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161604"/>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5612381"/>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16" name="Text Placeholder 12">
            <a:extLst>
              <a:ext uri="{FF2B5EF4-FFF2-40B4-BE49-F238E27FC236}">
                <a16:creationId xmlns:a16="http://schemas.microsoft.com/office/drawing/2014/main" id="{9CA330FA-CCF7-A0E5-F50E-6E91DF812D2D}"/>
              </a:ext>
            </a:extLst>
          </p:cNvPr>
          <p:cNvSpPr>
            <a:spLocks noGrp="1"/>
          </p:cNvSpPr>
          <p:nvPr>
            <p:ph type="body" sz="quarter" idx="35" hasCustomPrompt="1"/>
          </p:nvPr>
        </p:nvSpPr>
        <p:spPr>
          <a:xfrm>
            <a:off x="5016500" y="3718729"/>
            <a:ext cx="6911975" cy="646007"/>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8" name="Text Placeholder 12">
            <a:extLst>
              <a:ext uri="{FF2B5EF4-FFF2-40B4-BE49-F238E27FC236}">
                <a16:creationId xmlns:a16="http://schemas.microsoft.com/office/drawing/2014/main" id="{3050CC42-509F-356D-82D5-5D9356BF01D6}"/>
              </a:ext>
            </a:extLst>
          </p:cNvPr>
          <p:cNvSpPr>
            <a:spLocks noGrp="1"/>
          </p:cNvSpPr>
          <p:nvPr>
            <p:ph type="body" sz="quarter" idx="36" hasCustomPrompt="1"/>
          </p:nvPr>
        </p:nvSpPr>
        <p:spPr>
          <a:xfrm>
            <a:off x="5016500" y="2893333"/>
            <a:ext cx="6911975" cy="185055"/>
          </a:xfrm>
        </p:spPr>
        <p:txBody>
          <a:bodyPr anchor="b">
            <a:noAutofit/>
          </a:bodyPr>
          <a:lstStyle>
            <a:lvl1pPr>
              <a:lnSpc>
                <a:spcPct val="90000"/>
              </a:lnSpc>
              <a:defRPr sz="1000" b="0">
                <a:solidFill>
                  <a:srgbClr val="0C2340"/>
                </a:solidFill>
                <a:latin typeface="Work Sans SemiBold" pitchFamily="2" charset="0"/>
              </a:defRPr>
            </a:lvl1pPr>
          </a:lstStyle>
          <a:p>
            <a:pPr lvl="0"/>
            <a:r>
              <a:rPr lang="en-GB" dirty="0"/>
              <a:t>Project Name</a:t>
            </a:r>
          </a:p>
        </p:txBody>
      </p:sp>
      <p:sp>
        <p:nvSpPr>
          <p:cNvPr id="19" name="Text Placeholder 12">
            <a:extLst>
              <a:ext uri="{FF2B5EF4-FFF2-40B4-BE49-F238E27FC236}">
                <a16:creationId xmlns:a16="http://schemas.microsoft.com/office/drawing/2014/main" id="{32AD40A4-CB9D-A307-F8CA-1A6AE65CDC82}"/>
              </a:ext>
            </a:extLst>
          </p:cNvPr>
          <p:cNvSpPr>
            <a:spLocks noGrp="1"/>
          </p:cNvSpPr>
          <p:nvPr>
            <p:ph type="body" sz="quarter" idx="37" hasCustomPrompt="1"/>
          </p:nvPr>
        </p:nvSpPr>
        <p:spPr>
          <a:xfrm>
            <a:off x="5016500" y="3405741"/>
            <a:ext cx="1853034" cy="209398"/>
          </a:xfrm>
        </p:spPr>
        <p:txBody>
          <a:bodyPr>
            <a:noAutofit/>
          </a:bodyPr>
          <a:lstStyle>
            <a:lvl1pPr>
              <a:defRPr sz="1000" b="0">
                <a:solidFill>
                  <a:srgbClr val="0C2340"/>
                </a:solidFill>
                <a:latin typeface="Work Sans" pitchFamily="2" charset="0"/>
              </a:defRPr>
            </a:lvl1pPr>
          </a:lstStyle>
          <a:p>
            <a:pPr lvl="0"/>
            <a:r>
              <a:rPr lang="en-GB" dirty="0"/>
              <a:t>Your role in the project</a:t>
            </a:r>
          </a:p>
        </p:txBody>
      </p:sp>
      <p:sp>
        <p:nvSpPr>
          <p:cNvPr id="20" name="Text Placeholder 12">
            <a:extLst>
              <a:ext uri="{FF2B5EF4-FFF2-40B4-BE49-F238E27FC236}">
                <a16:creationId xmlns:a16="http://schemas.microsoft.com/office/drawing/2014/main" id="{C416095D-D98A-0FCD-7E5F-9C547D3DCBF1}"/>
              </a:ext>
            </a:extLst>
          </p:cNvPr>
          <p:cNvSpPr>
            <a:spLocks noGrp="1"/>
          </p:cNvSpPr>
          <p:nvPr>
            <p:ph type="body" sz="quarter" idx="38" hasCustomPrompt="1"/>
          </p:nvPr>
        </p:nvSpPr>
        <p:spPr>
          <a:xfrm>
            <a:off x="7319963" y="3430339"/>
            <a:ext cx="4608512" cy="209398"/>
          </a:xfrm>
        </p:spPr>
        <p:txBody>
          <a:bodyPr>
            <a:noAutofit/>
          </a:bodyPr>
          <a:lstStyle>
            <a:lvl1pPr>
              <a:defRPr sz="1000" b="0">
                <a:solidFill>
                  <a:srgbClr val="0C2340"/>
                </a:solidFill>
                <a:latin typeface="Work Sans" pitchFamily="2" charset="0"/>
              </a:defRPr>
            </a:lvl1pPr>
          </a:lstStyle>
          <a:p>
            <a:pPr lvl="0"/>
            <a:r>
              <a:rPr lang="en-GB" dirty="0"/>
              <a:t>Industry Sector</a:t>
            </a:r>
          </a:p>
        </p:txBody>
      </p:sp>
      <p:sp>
        <p:nvSpPr>
          <p:cNvPr id="23" name="TextBox 22">
            <a:extLst>
              <a:ext uri="{FF2B5EF4-FFF2-40B4-BE49-F238E27FC236}">
                <a16:creationId xmlns:a16="http://schemas.microsoft.com/office/drawing/2014/main" id="{4139E4C0-BFE6-EF11-2701-1B05076378A0}"/>
              </a:ext>
            </a:extLst>
          </p:cNvPr>
          <p:cNvSpPr txBox="1"/>
          <p:nvPr userDrawn="1"/>
        </p:nvSpPr>
        <p:spPr>
          <a:xfrm>
            <a:off x="5016500" y="3223631"/>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My</a:t>
            </a:r>
            <a:r>
              <a:rPr lang="pt-BR" sz="1000">
                <a:solidFill>
                  <a:srgbClr val="9DA7B3"/>
                </a:solidFill>
                <a:latin typeface="Work Sans" pitchFamily="2" charset="0"/>
              </a:rPr>
              <a:t> Role</a:t>
            </a:r>
            <a:endParaRPr lang="en-GB" sz="1000" err="1">
              <a:solidFill>
                <a:srgbClr val="9DA7B3"/>
              </a:solidFill>
              <a:latin typeface="Work Sans" pitchFamily="2" charset="0"/>
            </a:endParaRPr>
          </a:p>
        </p:txBody>
      </p:sp>
      <p:sp>
        <p:nvSpPr>
          <p:cNvPr id="24" name="TextBox 23">
            <a:extLst>
              <a:ext uri="{FF2B5EF4-FFF2-40B4-BE49-F238E27FC236}">
                <a16:creationId xmlns:a16="http://schemas.microsoft.com/office/drawing/2014/main" id="{86D0900E-EFE3-2AD1-CE5C-9412D7BC5167}"/>
              </a:ext>
            </a:extLst>
          </p:cNvPr>
          <p:cNvSpPr txBox="1"/>
          <p:nvPr userDrawn="1"/>
        </p:nvSpPr>
        <p:spPr>
          <a:xfrm>
            <a:off x="7319963" y="3242432"/>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Industry</a:t>
            </a:r>
            <a:r>
              <a:rPr lang="pt-BR" sz="1000">
                <a:solidFill>
                  <a:srgbClr val="9DA7B3"/>
                </a:solidFill>
                <a:latin typeface="Work Sans" pitchFamily="2" charset="0"/>
              </a:rPr>
              <a:t> Sector</a:t>
            </a:r>
            <a:endParaRPr lang="en-GB" sz="1000" err="1">
              <a:solidFill>
                <a:srgbClr val="9DA7B3"/>
              </a:solidFill>
              <a:latin typeface="Work Sans" pitchFamily="2" charset="0"/>
            </a:endParaRPr>
          </a:p>
        </p:txBody>
      </p:sp>
      <p:sp>
        <p:nvSpPr>
          <p:cNvPr id="32" name="Text Placeholder 12">
            <a:extLst>
              <a:ext uri="{FF2B5EF4-FFF2-40B4-BE49-F238E27FC236}">
                <a16:creationId xmlns:a16="http://schemas.microsoft.com/office/drawing/2014/main" id="{FA083622-9ED5-4732-9E8D-537A1F93C4A0}"/>
              </a:ext>
            </a:extLst>
          </p:cNvPr>
          <p:cNvSpPr>
            <a:spLocks noGrp="1"/>
          </p:cNvSpPr>
          <p:nvPr>
            <p:ph type="body" sz="quarter" idx="39" hasCustomPrompt="1"/>
          </p:nvPr>
        </p:nvSpPr>
        <p:spPr>
          <a:xfrm>
            <a:off x="5016500" y="5774369"/>
            <a:ext cx="6911975" cy="646007"/>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33" name="Text Placeholder 12">
            <a:extLst>
              <a:ext uri="{FF2B5EF4-FFF2-40B4-BE49-F238E27FC236}">
                <a16:creationId xmlns:a16="http://schemas.microsoft.com/office/drawing/2014/main" id="{A021707D-B78F-8083-0B65-29B35D43DF67}"/>
              </a:ext>
            </a:extLst>
          </p:cNvPr>
          <p:cNvSpPr>
            <a:spLocks noGrp="1"/>
          </p:cNvSpPr>
          <p:nvPr>
            <p:ph type="body" sz="quarter" idx="40" hasCustomPrompt="1"/>
          </p:nvPr>
        </p:nvSpPr>
        <p:spPr>
          <a:xfrm>
            <a:off x="5016500" y="4948973"/>
            <a:ext cx="6911975" cy="185055"/>
          </a:xfrm>
        </p:spPr>
        <p:txBody>
          <a:bodyPr anchor="b">
            <a:noAutofit/>
          </a:bodyPr>
          <a:lstStyle>
            <a:lvl1pPr>
              <a:lnSpc>
                <a:spcPct val="90000"/>
              </a:lnSpc>
              <a:defRPr sz="1000" b="0">
                <a:solidFill>
                  <a:srgbClr val="0C2340"/>
                </a:solidFill>
                <a:latin typeface="Work Sans SemiBold" pitchFamily="2" charset="0"/>
              </a:defRPr>
            </a:lvl1pPr>
          </a:lstStyle>
          <a:p>
            <a:pPr lvl="0"/>
            <a:r>
              <a:rPr lang="en-GB" dirty="0"/>
              <a:t>Project Name</a:t>
            </a:r>
          </a:p>
        </p:txBody>
      </p:sp>
      <p:sp>
        <p:nvSpPr>
          <p:cNvPr id="34" name="Text Placeholder 12">
            <a:extLst>
              <a:ext uri="{FF2B5EF4-FFF2-40B4-BE49-F238E27FC236}">
                <a16:creationId xmlns:a16="http://schemas.microsoft.com/office/drawing/2014/main" id="{4B099147-DEC4-2DF7-0CA7-78FED9BA39CC}"/>
              </a:ext>
            </a:extLst>
          </p:cNvPr>
          <p:cNvSpPr>
            <a:spLocks noGrp="1"/>
          </p:cNvSpPr>
          <p:nvPr>
            <p:ph type="body" sz="quarter" idx="41" hasCustomPrompt="1"/>
          </p:nvPr>
        </p:nvSpPr>
        <p:spPr>
          <a:xfrm>
            <a:off x="5016500" y="5461381"/>
            <a:ext cx="1853034" cy="209398"/>
          </a:xfrm>
        </p:spPr>
        <p:txBody>
          <a:bodyPr>
            <a:noAutofit/>
          </a:bodyPr>
          <a:lstStyle>
            <a:lvl1pPr>
              <a:defRPr sz="1000" b="0">
                <a:solidFill>
                  <a:srgbClr val="0C2340"/>
                </a:solidFill>
                <a:latin typeface="Work Sans" pitchFamily="2" charset="0"/>
              </a:defRPr>
            </a:lvl1pPr>
          </a:lstStyle>
          <a:p>
            <a:pPr lvl="0"/>
            <a:r>
              <a:rPr lang="en-GB" dirty="0"/>
              <a:t>Your role in the project</a:t>
            </a:r>
          </a:p>
        </p:txBody>
      </p:sp>
      <p:sp>
        <p:nvSpPr>
          <p:cNvPr id="35" name="Text Placeholder 12">
            <a:extLst>
              <a:ext uri="{FF2B5EF4-FFF2-40B4-BE49-F238E27FC236}">
                <a16:creationId xmlns:a16="http://schemas.microsoft.com/office/drawing/2014/main" id="{A0D4E9AF-230D-005E-FE19-213EC5F21D60}"/>
              </a:ext>
            </a:extLst>
          </p:cNvPr>
          <p:cNvSpPr>
            <a:spLocks noGrp="1"/>
          </p:cNvSpPr>
          <p:nvPr>
            <p:ph type="body" sz="quarter" idx="42" hasCustomPrompt="1"/>
          </p:nvPr>
        </p:nvSpPr>
        <p:spPr>
          <a:xfrm>
            <a:off x="7319963" y="5485979"/>
            <a:ext cx="4608512" cy="209398"/>
          </a:xfrm>
        </p:spPr>
        <p:txBody>
          <a:bodyPr>
            <a:noAutofit/>
          </a:bodyPr>
          <a:lstStyle>
            <a:lvl1pPr>
              <a:defRPr sz="1000" b="0">
                <a:solidFill>
                  <a:srgbClr val="0C2340"/>
                </a:solidFill>
                <a:latin typeface="Work Sans" pitchFamily="2" charset="0"/>
              </a:defRPr>
            </a:lvl1pPr>
          </a:lstStyle>
          <a:p>
            <a:pPr lvl="0"/>
            <a:r>
              <a:rPr lang="en-GB" dirty="0"/>
              <a:t>Industry Sector</a:t>
            </a:r>
          </a:p>
        </p:txBody>
      </p:sp>
      <p:sp>
        <p:nvSpPr>
          <p:cNvPr id="36" name="TextBox 35">
            <a:extLst>
              <a:ext uri="{FF2B5EF4-FFF2-40B4-BE49-F238E27FC236}">
                <a16:creationId xmlns:a16="http://schemas.microsoft.com/office/drawing/2014/main" id="{5B988B3F-5793-D36C-C18C-4A76E09CB51F}"/>
              </a:ext>
            </a:extLst>
          </p:cNvPr>
          <p:cNvSpPr txBox="1"/>
          <p:nvPr userDrawn="1"/>
        </p:nvSpPr>
        <p:spPr>
          <a:xfrm>
            <a:off x="5016500" y="5279271"/>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My</a:t>
            </a:r>
            <a:r>
              <a:rPr lang="pt-BR" sz="1000">
                <a:solidFill>
                  <a:srgbClr val="9DA7B3"/>
                </a:solidFill>
                <a:latin typeface="Work Sans" pitchFamily="2" charset="0"/>
              </a:rPr>
              <a:t> Role</a:t>
            </a:r>
            <a:endParaRPr lang="en-GB" sz="1000" err="1">
              <a:solidFill>
                <a:srgbClr val="9DA7B3"/>
              </a:solidFill>
              <a:latin typeface="Work Sans" pitchFamily="2" charset="0"/>
            </a:endParaRPr>
          </a:p>
        </p:txBody>
      </p:sp>
      <p:sp>
        <p:nvSpPr>
          <p:cNvPr id="37" name="TextBox 36">
            <a:extLst>
              <a:ext uri="{FF2B5EF4-FFF2-40B4-BE49-F238E27FC236}">
                <a16:creationId xmlns:a16="http://schemas.microsoft.com/office/drawing/2014/main" id="{F8738507-CADE-66CA-4B1E-3E4B5FE31EC5}"/>
              </a:ext>
            </a:extLst>
          </p:cNvPr>
          <p:cNvSpPr txBox="1"/>
          <p:nvPr userDrawn="1"/>
        </p:nvSpPr>
        <p:spPr>
          <a:xfrm>
            <a:off x="7319963" y="5298072"/>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Industry</a:t>
            </a:r>
            <a:r>
              <a:rPr lang="pt-BR" sz="1000">
                <a:solidFill>
                  <a:srgbClr val="9DA7B3"/>
                </a:solidFill>
                <a:latin typeface="Work Sans" pitchFamily="2" charset="0"/>
              </a:rPr>
              <a:t> Sector</a:t>
            </a:r>
            <a:endParaRPr lang="en-GB" sz="1000" err="1">
              <a:solidFill>
                <a:srgbClr val="9DA7B3"/>
              </a:solidFill>
              <a:latin typeface="Work Sans" pitchFamily="2" charset="0"/>
            </a:endParaRPr>
          </a:p>
        </p:txBody>
      </p:sp>
      <p:cxnSp>
        <p:nvCxnSpPr>
          <p:cNvPr id="40" name="Straight Connector 39">
            <a:extLst>
              <a:ext uri="{FF2B5EF4-FFF2-40B4-BE49-F238E27FC236}">
                <a16:creationId xmlns:a16="http://schemas.microsoft.com/office/drawing/2014/main" id="{7B871E81-8036-A341-5E34-A971C9DAD8B9}"/>
              </a:ext>
            </a:extLst>
          </p:cNvPr>
          <p:cNvCxnSpPr>
            <a:cxnSpLocks/>
          </p:cNvCxnSpPr>
          <p:nvPr userDrawn="1"/>
        </p:nvCxnSpPr>
        <p:spPr>
          <a:xfrm>
            <a:off x="5016500" y="1090673"/>
            <a:ext cx="6911975" cy="0"/>
          </a:xfrm>
          <a:prstGeom prst="line">
            <a:avLst/>
          </a:prstGeom>
          <a:ln w="9525">
            <a:solidFill>
              <a:srgbClr val="0C234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05D75E-C57D-6979-C806-9A221EBF6B42}"/>
              </a:ext>
            </a:extLst>
          </p:cNvPr>
          <p:cNvCxnSpPr>
            <a:cxnSpLocks/>
          </p:cNvCxnSpPr>
          <p:nvPr userDrawn="1"/>
        </p:nvCxnSpPr>
        <p:spPr>
          <a:xfrm>
            <a:off x="5016500" y="3100176"/>
            <a:ext cx="6911975" cy="0"/>
          </a:xfrm>
          <a:prstGeom prst="line">
            <a:avLst/>
          </a:prstGeom>
          <a:ln w="9525">
            <a:solidFill>
              <a:srgbClr val="0C234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F65C361-72AB-B94A-5BB5-9D21C47FEDE9}"/>
              </a:ext>
            </a:extLst>
          </p:cNvPr>
          <p:cNvCxnSpPr>
            <a:cxnSpLocks/>
          </p:cNvCxnSpPr>
          <p:nvPr userDrawn="1"/>
        </p:nvCxnSpPr>
        <p:spPr>
          <a:xfrm>
            <a:off x="5016500" y="5155816"/>
            <a:ext cx="6911975" cy="0"/>
          </a:xfrm>
          <a:prstGeom prst="line">
            <a:avLst/>
          </a:prstGeom>
          <a:ln w="9525">
            <a:solidFill>
              <a:srgbClr val="0C2340"/>
            </a:solidFill>
          </a:ln>
        </p:spPr>
        <p:style>
          <a:lnRef idx="1">
            <a:schemeClr val="accent1"/>
          </a:lnRef>
          <a:fillRef idx="0">
            <a:schemeClr val="accent1"/>
          </a:fillRef>
          <a:effectRef idx="0">
            <a:schemeClr val="accent1"/>
          </a:effectRef>
          <a:fontRef idx="minor">
            <a:schemeClr val="tx1"/>
          </a:fontRef>
        </p:style>
      </p:cxnSp>
      <p:sp>
        <p:nvSpPr>
          <p:cNvPr id="56" name="Text Placeholder 12">
            <a:extLst>
              <a:ext uri="{FF2B5EF4-FFF2-40B4-BE49-F238E27FC236}">
                <a16:creationId xmlns:a16="http://schemas.microsoft.com/office/drawing/2014/main" id="{95467878-FD0A-AFEE-5144-8DD126378B36}"/>
              </a:ext>
            </a:extLst>
          </p:cNvPr>
          <p:cNvSpPr>
            <a:spLocks noGrp="1"/>
          </p:cNvSpPr>
          <p:nvPr>
            <p:ph type="body" sz="quarter" idx="43" hasCustomPrompt="1"/>
          </p:nvPr>
        </p:nvSpPr>
        <p:spPr>
          <a:xfrm>
            <a:off x="2648703" y="606315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pic>
        <p:nvPicPr>
          <p:cNvPr id="58" name="Graphic 57">
            <a:extLst>
              <a:ext uri="{FF2B5EF4-FFF2-40B4-BE49-F238E27FC236}">
                <a16:creationId xmlns:a16="http://schemas.microsoft.com/office/drawing/2014/main" id="{FC4D0A49-CC51-4724-F56C-4F47D0AE276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661015"/>
            <a:ext cx="2196985" cy="2196985"/>
          </a:xfrm>
          <a:prstGeom prst="rect">
            <a:avLst/>
          </a:prstGeom>
        </p:spPr>
      </p:pic>
      <p:pic>
        <p:nvPicPr>
          <p:cNvPr id="60" name="Graphic 59">
            <a:extLst>
              <a:ext uri="{FF2B5EF4-FFF2-40B4-BE49-F238E27FC236}">
                <a16:creationId xmlns:a16="http://schemas.microsoft.com/office/drawing/2014/main" id="{AC46D7DF-89E4-875A-2950-9CDE7F93546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2485348"/>
            <a:ext cx="2196985" cy="2196985"/>
          </a:xfrm>
          <a:prstGeom prst="rect">
            <a:avLst/>
          </a:prstGeom>
        </p:spPr>
      </p:pic>
      <p:sp>
        <p:nvSpPr>
          <p:cNvPr id="2" name="Picture Placeholder 20">
            <a:extLst>
              <a:ext uri="{FF2B5EF4-FFF2-40B4-BE49-F238E27FC236}">
                <a16:creationId xmlns:a16="http://schemas.microsoft.com/office/drawing/2014/main" id="{8441E832-6C70-EDED-9FD0-1A0EA657B205}"/>
              </a:ext>
            </a:extLst>
          </p:cNvPr>
          <p:cNvSpPr>
            <a:spLocks noGrp="1"/>
          </p:cNvSpPr>
          <p:nvPr>
            <p:ph type="pic" sz="quarter" idx="18"/>
          </p:nvPr>
        </p:nvSpPr>
        <p:spPr>
          <a:xfrm>
            <a:off x="0" y="288363"/>
            <a:ext cx="2196985" cy="2196985"/>
          </a:xfrm>
          <a:prstGeom prst="rect">
            <a:avLst/>
          </a:prstGeom>
        </p:spPr>
        <p:txBody>
          <a:bodyPr anchor="ctr"/>
          <a:lstStyle>
            <a:lvl1pPr marL="0" indent="0" algn="ctr">
              <a:buNone/>
              <a:defRPr>
                <a:solidFill>
                  <a:srgbClr val="DA291C"/>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spTree>
    <p:extLst>
      <p:ext uri="{BB962C8B-B14F-4D97-AF65-F5344CB8AC3E}">
        <p14:creationId xmlns:p14="http://schemas.microsoft.com/office/powerpoint/2010/main" val="2705856388"/>
      </p:ext>
    </p:extLst>
  </p:cSld>
  <p:clrMapOvr>
    <a:masterClrMapping/>
  </p:clrMapOvr>
  <p:extLst>
    <p:ext uri="{DCECCB84-F9BA-43D5-87BE-67443E8EF086}">
      <p15:sldGuideLst xmlns:p15="http://schemas.microsoft.com/office/powerpoint/2012/main">
        <p15:guide id="1" pos="1617" userDrawn="1">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 Bio-Interests-Professional BG">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2648703" y="2111976"/>
            <a:ext cx="1871663" cy="1901209"/>
          </a:xfrm>
        </p:spPr>
        <p:txBody>
          <a:bodyPr>
            <a:noAutofit/>
          </a:bodyPr>
          <a:lstStyle>
            <a:lvl1pPr>
              <a:defRPr sz="1000" b="0">
                <a:solidFill>
                  <a:srgbClr val="0C2340"/>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897458"/>
            <a:ext cx="843527" cy="203762"/>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Bio</a:t>
            </a:r>
            <a:endParaRPr lang="en-GB" sz="1000" err="1">
              <a:solidFill>
                <a:srgbClr val="9DA7B3"/>
              </a:solidFill>
              <a:latin typeface="Work Sans" pitchFamily="2" charset="0"/>
            </a:endParaRPr>
          </a:p>
        </p:txBody>
      </p:sp>
      <p:sp>
        <p:nvSpPr>
          <p:cNvPr id="15" name="Text Placeholder 12">
            <a:extLst>
              <a:ext uri="{FF2B5EF4-FFF2-40B4-BE49-F238E27FC236}">
                <a16:creationId xmlns:a16="http://schemas.microsoft.com/office/drawing/2014/main" id="{C031AD90-9369-271A-A7E1-FC8D55805D61}"/>
              </a:ext>
            </a:extLst>
          </p:cNvPr>
          <p:cNvSpPr>
            <a:spLocks noGrp="1"/>
          </p:cNvSpPr>
          <p:nvPr userDrawn="1">
            <p:ph type="body" sz="quarter" idx="14" hasCustomPrompt="1"/>
          </p:nvPr>
        </p:nvSpPr>
        <p:spPr>
          <a:xfrm>
            <a:off x="5016500" y="2111976"/>
            <a:ext cx="6911975" cy="4269773"/>
          </a:xfrm>
        </p:spPr>
        <p:txBody>
          <a:bodyPr>
            <a:noAutofit/>
          </a:bodyPr>
          <a:lstStyle>
            <a:lvl1pPr>
              <a:defRPr sz="1000" b="0">
                <a:solidFill>
                  <a:srgbClr val="0C2340"/>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r>
              <a:rPr lang="en-GB" dirty="0" err="1"/>
              <a:t>magn</a:t>
            </a:r>
            <a:r>
              <a:rPr lang="en-GB" dirty="0"/>
              <a:t>.</a:t>
            </a:r>
          </a:p>
        </p:txBody>
      </p:sp>
      <p:sp>
        <p:nvSpPr>
          <p:cNvPr id="21" name="Picture Placeholder 20">
            <a:extLst>
              <a:ext uri="{FF2B5EF4-FFF2-40B4-BE49-F238E27FC236}">
                <a16:creationId xmlns:a16="http://schemas.microsoft.com/office/drawing/2014/main" id="{244514F0-0C53-0496-3500-9F13594F742D}"/>
              </a:ext>
            </a:extLst>
          </p:cNvPr>
          <p:cNvSpPr>
            <a:spLocks noGrp="1"/>
          </p:cNvSpPr>
          <p:nvPr userDrawn="1">
            <p:ph type="pic" sz="quarter" idx="18"/>
          </p:nvPr>
        </p:nvSpPr>
        <p:spPr>
          <a:xfrm>
            <a:off x="0" y="288363"/>
            <a:ext cx="2196985" cy="2196985"/>
          </a:xfrm>
          <a:prstGeom prst="rect">
            <a:avLst/>
          </a:prstGeom>
        </p:spPr>
        <p:txBody>
          <a:bodyPr anchor="ctr"/>
          <a:lstStyle>
            <a:lvl1pPr marL="0" indent="0" algn="ctr">
              <a:buNone/>
              <a:defRPr>
                <a:solidFill>
                  <a:srgbClr val="DA291C"/>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213676"/>
            <a:ext cx="1845519" cy="326432"/>
          </a:xfrm>
          <a:prstGeom prst="rect">
            <a:avLst/>
          </a:prstGeom>
          <a:noFill/>
        </p:spPr>
        <p:txBody>
          <a:bodyPr wrap="square" lIns="0" tIns="0" rIns="0" bIns="0" rtlCol="0">
            <a:noAutofit/>
          </a:bodyPr>
          <a:lstStyle/>
          <a:p>
            <a:pPr algn="l"/>
            <a:r>
              <a:rPr lang="pt-BR" sz="1000">
                <a:solidFill>
                  <a:srgbClr val="9DA7B3"/>
                </a:solidFill>
                <a:latin typeface="Work Sans" pitchFamily="2" charset="0"/>
              </a:rPr>
              <a:t>Key </a:t>
            </a:r>
            <a:r>
              <a:rPr lang="pt-BR" sz="1000" err="1">
                <a:solidFill>
                  <a:srgbClr val="9DA7B3"/>
                </a:solidFill>
                <a:latin typeface="Work Sans" pitchFamily="2" charset="0"/>
              </a:rPr>
              <a:t>Areas</a:t>
            </a:r>
            <a:r>
              <a:rPr lang="pt-BR" sz="1000">
                <a:solidFill>
                  <a:srgbClr val="9DA7B3"/>
                </a:solidFill>
                <a:latin typeface="Work Sans" pitchFamily="2" charset="0"/>
              </a:rPr>
              <a:t> </a:t>
            </a:r>
            <a:r>
              <a:rPr lang="pt-BR" sz="1000" err="1">
                <a:solidFill>
                  <a:srgbClr val="9DA7B3"/>
                </a:solidFill>
                <a:latin typeface="Work Sans" pitchFamily="2" charset="0"/>
              </a:rPr>
              <a:t>of</a:t>
            </a:r>
            <a:r>
              <a:rPr lang="pt-BR" sz="1000">
                <a:solidFill>
                  <a:srgbClr val="9DA7B3"/>
                </a:solidFill>
                <a:latin typeface="Work Sans" pitchFamily="2" charset="0"/>
              </a:rPr>
              <a:t> Expertise, </a:t>
            </a:r>
            <a:r>
              <a:rPr lang="pt-BR" sz="1000" err="1">
                <a:solidFill>
                  <a:srgbClr val="9DA7B3"/>
                </a:solidFill>
                <a:latin typeface="Work Sans" pitchFamily="2" charset="0"/>
              </a:rPr>
              <a:t>Interests</a:t>
            </a:r>
            <a:r>
              <a:rPr lang="pt-BR" sz="1000">
                <a:solidFill>
                  <a:srgbClr val="9DA7B3"/>
                </a:solidFill>
                <a:latin typeface="Work Sans" pitchFamily="2" charset="0"/>
              </a:rPr>
              <a:t> </a:t>
            </a:r>
            <a:r>
              <a:rPr lang="pt-BR" sz="1000" err="1">
                <a:solidFill>
                  <a:srgbClr val="9DA7B3"/>
                </a:solidFill>
                <a:latin typeface="Work Sans" pitchFamily="2" charset="0"/>
              </a:rPr>
              <a:t>and</a:t>
            </a:r>
            <a:r>
              <a:rPr lang="pt-BR" sz="1000">
                <a:solidFill>
                  <a:srgbClr val="9DA7B3"/>
                </a:solidFill>
                <a:latin typeface="Work Sans" pitchFamily="2" charset="0"/>
              </a:rPr>
              <a:t> Skills</a:t>
            </a:r>
            <a:endParaRPr lang="en-GB" sz="100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471082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161604"/>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5612381"/>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56" name="Text Placeholder 12">
            <a:extLst>
              <a:ext uri="{FF2B5EF4-FFF2-40B4-BE49-F238E27FC236}">
                <a16:creationId xmlns:a16="http://schemas.microsoft.com/office/drawing/2014/main" id="{95467878-FD0A-AFEE-5144-8DD126378B36}"/>
              </a:ext>
            </a:extLst>
          </p:cNvPr>
          <p:cNvSpPr>
            <a:spLocks noGrp="1"/>
          </p:cNvSpPr>
          <p:nvPr>
            <p:ph type="body" sz="quarter" idx="43" hasCustomPrompt="1"/>
          </p:nvPr>
        </p:nvSpPr>
        <p:spPr>
          <a:xfrm>
            <a:off x="2648703" y="6063158"/>
            <a:ext cx="1855456" cy="319929"/>
          </a:xfrm>
        </p:spPr>
        <p:txBody>
          <a:bodyPr>
            <a:noAutofit/>
          </a:bodyPr>
          <a:lstStyle>
            <a:lvl1pPr marL="171450" indent="-171450">
              <a:buFont typeface="Work Sans" pitchFamily="2" charset="0"/>
              <a:buChar char="→"/>
              <a:defRPr sz="1000" b="0">
                <a:solidFill>
                  <a:srgbClr val="0C2340"/>
                </a:solidFill>
                <a:latin typeface="Work Sans" pitchFamily="2" charset="0"/>
              </a:defRPr>
            </a:lvl1pPr>
          </a:lstStyle>
          <a:p>
            <a:pPr lvl="0"/>
            <a:r>
              <a:rPr lang="en-GB" dirty="0"/>
              <a:t>Lorem Ipsum</a:t>
            </a:r>
          </a:p>
        </p:txBody>
      </p:sp>
      <p:sp>
        <p:nvSpPr>
          <p:cNvPr id="2" name="TextBox 1">
            <a:extLst>
              <a:ext uri="{FF2B5EF4-FFF2-40B4-BE49-F238E27FC236}">
                <a16:creationId xmlns:a16="http://schemas.microsoft.com/office/drawing/2014/main" id="{19271715-8CC9-1CCA-AE2D-0A3672D6F022}"/>
              </a:ext>
            </a:extLst>
          </p:cNvPr>
          <p:cNvSpPr txBox="1"/>
          <p:nvPr userDrawn="1"/>
        </p:nvSpPr>
        <p:spPr>
          <a:xfrm>
            <a:off x="5016500" y="1897458"/>
            <a:ext cx="2232025" cy="203762"/>
          </a:xfrm>
          <a:prstGeom prst="rect">
            <a:avLst/>
          </a:prstGeom>
          <a:noFill/>
        </p:spPr>
        <p:txBody>
          <a:bodyPr wrap="square" lIns="0" tIns="0" rIns="0" bIns="0" rtlCol="0">
            <a:noAutofit/>
          </a:bodyPr>
          <a:lstStyle/>
          <a:p>
            <a:pPr algn="l"/>
            <a:r>
              <a:rPr lang="pt-BR" sz="1000">
                <a:solidFill>
                  <a:srgbClr val="9DA7B3"/>
                </a:solidFill>
                <a:latin typeface="Work Sans" pitchFamily="2" charset="0"/>
              </a:rPr>
              <a:t>Professional Background</a:t>
            </a:r>
            <a:endParaRPr lang="en-GB" sz="1000" err="1">
              <a:solidFill>
                <a:srgbClr val="9DA7B3"/>
              </a:solidFill>
              <a:latin typeface="Work Sans" pitchFamily="2" charset="0"/>
            </a:endParaRPr>
          </a:p>
        </p:txBody>
      </p:sp>
      <p:sp>
        <p:nvSpPr>
          <p:cNvPr id="3" name="Text Placeholder 12">
            <a:extLst>
              <a:ext uri="{FF2B5EF4-FFF2-40B4-BE49-F238E27FC236}">
                <a16:creationId xmlns:a16="http://schemas.microsoft.com/office/drawing/2014/main" id="{C1E8C4AF-EAAB-724F-6F25-7494F9A149B9}"/>
              </a:ext>
            </a:extLst>
          </p:cNvPr>
          <p:cNvSpPr>
            <a:spLocks noGrp="1"/>
          </p:cNvSpPr>
          <p:nvPr>
            <p:ph type="body" sz="quarter" idx="10" hasCustomPrompt="1"/>
          </p:nvPr>
        </p:nvSpPr>
        <p:spPr>
          <a:xfrm>
            <a:off x="7319963" y="296863"/>
            <a:ext cx="1871662" cy="1095057"/>
          </a:xfrm>
        </p:spPr>
        <p:txBody>
          <a:bodyPr anchor="b">
            <a:noAutofit/>
          </a:bodyPr>
          <a:lstStyle>
            <a:lvl1pPr>
              <a:defRPr sz="1600">
                <a:solidFill>
                  <a:srgbClr val="DA291C"/>
                </a:solidFill>
                <a:latin typeface="Work Sans" pitchFamily="2" charset="0"/>
              </a:defRPr>
            </a:lvl1pPr>
          </a:lstStyle>
          <a:p>
            <a:pPr lvl="0"/>
            <a:r>
              <a:rPr lang="en-GB" dirty="0"/>
              <a:t>Senior Consultant | PMO</a:t>
            </a:r>
          </a:p>
        </p:txBody>
      </p:sp>
      <p:sp>
        <p:nvSpPr>
          <p:cNvPr id="4" name="Text Placeholder 12">
            <a:extLst>
              <a:ext uri="{FF2B5EF4-FFF2-40B4-BE49-F238E27FC236}">
                <a16:creationId xmlns:a16="http://schemas.microsoft.com/office/drawing/2014/main" id="{3E452D4B-FD06-BEBE-4A82-9659721F0016}"/>
              </a:ext>
            </a:extLst>
          </p:cNvPr>
          <p:cNvSpPr>
            <a:spLocks noGrp="1"/>
          </p:cNvSpPr>
          <p:nvPr>
            <p:ph type="body" sz="quarter" idx="11" hasCustomPrompt="1"/>
          </p:nvPr>
        </p:nvSpPr>
        <p:spPr>
          <a:xfrm>
            <a:off x="2640013" y="312774"/>
            <a:ext cx="4535487" cy="1131498"/>
          </a:xfrm>
        </p:spPr>
        <p:txBody>
          <a:bodyPr anchor="b">
            <a:noAutofit/>
          </a:bodyPr>
          <a:lstStyle>
            <a:lvl1pPr>
              <a:lnSpc>
                <a:spcPct val="80000"/>
              </a:lnSpc>
              <a:defRPr sz="4400">
                <a:latin typeface="Work Sans Light" pitchFamily="2" charset="0"/>
              </a:defRPr>
            </a:lvl1pPr>
          </a:lstStyle>
          <a:p>
            <a:pPr lvl="0"/>
            <a:r>
              <a:rPr lang="en-GB" dirty="0"/>
              <a:t>Johnathan </a:t>
            </a:r>
            <a:r>
              <a:rPr lang="en-GB" dirty="0" err="1"/>
              <a:t>Doecher</a:t>
            </a:r>
            <a:endParaRPr lang="en-GB" dirty="0"/>
          </a:p>
        </p:txBody>
      </p:sp>
      <p:grpSp>
        <p:nvGrpSpPr>
          <p:cNvPr id="13" name="Group 12">
            <a:extLst>
              <a:ext uri="{FF2B5EF4-FFF2-40B4-BE49-F238E27FC236}">
                <a16:creationId xmlns:a16="http://schemas.microsoft.com/office/drawing/2014/main" id="{E4D09C9D-0F0C-E6AC-A9A8-1390A48755A8}"/>
              </a:ext>
            </a:extLst>
          </p:cNvPr>
          <p:cNvGrpSpPr/>
          <p:nvPr userDrawn="1"/>
        </p:nvGrpSpPr>
        <p:grpSpPr>
          <a:xfrm>
            <a:off x="-1" y="2485348"/>
            <a:ext cx="2196985" cy="4393969"/>
            <a:chOff x="-15876" y="2481435"/>
            <a:chExt cx="2212861" cy="4425722"/>
          </a:xfrm>
        </p:grpSpPr>
        <p:pic>
          <p:nvPicPr>
            <p:cNvPr id="6" name="Graphic 5">
              <a:extLst>
                <a:ext uri="{FF2B5EF4-FFF2-40B4-BE49-F238E27FC236}">
                  <a16:creationId xmlns:a16="http://schemas.microsoft.com/office/drawing/2014/main" id="{36317C01-D2BA-0F42-DE59-BF523EAAACE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76" y="4694296"/>
              <a:ext cx="2212861" cy="2212861"/>
            </a:xfrm>
            <a:prstGeom prst="rect">
              <a:avLst/>
            </a:prstGeom>
          </p:spPr>
        </p:pic>
        <p:pic>
          <p:nvPicPr>
            <p:cNvPr id="11" name="Graphic 10">
              <a:extLst>
                <a:ext uri="{FF2B5EF4-FFF2-40B4-BE49-F238E27FC236}">
                  <a16:creationId xmlns:a16="http://schemas.microsoft.com/office/drawing/2014/main" id="{7C6CDF2C-F840-999C-9065-D002080DBB32}"/>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76" y="2481435"/>
              <a:ext cx="2212861" cy="2212861"/>
            </a:xfrm>
            <a:prstGeom prst="rect">
              <a:avLst/>
            </a:prstGeom>
          </p:spPr>
        </p:pic>
      </p:grpSp>
    </p:spTree>
    <p:extLst>
      <p:ext uri="{BB962C8B-B14F-4D97-AF65-F5344CB8AC3E}">
        <p14:creationId xmlns:p14="http://schemas.microsoft.com/office/powerpoint/2010/main" val="3018313013"/>
      </p:ext>
    </p:extLst>
  </p:cSld>
  <p:clrMapOvr>
    <a:masterClrMapping/>
  </p:clrMapOvr>
  <p:extLst>
    <p:ext uri="{DCECCB84-F9BA-43D5-87BE-67443E8EF086}">
      <p15:sldGuideLst xmlns:p15="http://schemas.microsoft.com/office/powerpoint/2012/main">
        <p15:guide id="1" pos="1617" userDrawn="1">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 Bio-Academic BG-Interests-Projects">
    <p:bg>
      <p:bgPr>
        <a:solidFill>
          <a:srgbClr val="0C2340"/>
        </a:solidFill>
        <a:effectLst/>
      </p:bgPr>
    </p:bg>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EA3B4AB4-68FF-FA6D-1CFB-18001846CE0A}"/>
              </a:ext>
            </a:extLst>
          </p:cNvPr>
          <p:cNvSpPr>
            <a:spLocks noGrp="1"/>
          </p:cNvSpPr>
          <p:nvPr userDrawn="1">
            <p:ph type="body" sz="quarter" idx="10" hasCustomPrompt="1"/>
          </p:nvPr>
        </p:nvSpPr>
        <p:spPr>
          <a:xfrm>
            <a:off x="2651124" y="898579"/>
            <a:ext cx="6540501" cy="184666"/>
          </a:xfrm>
        </p:spPr>
        <p:txBody>
          <a:bodyPr anchor="b">
            <a:noAutofit/>
          </a:bodyPr>
          <a:lstStyle>
            <a:lvl1pPr>
              <a:defRPr sz="1200">
                <a:solidFill>
                  <a:schemeClr val="bg1"/>
                </a:solidFill>
                <a:latin typeface="Work Sans SemiBold" pitchFamily="2" charset="0"/>
              </a:defRPr>
            </a:lvl1pPr>
          </a:lstStyle>
          <a:p>
            <a:pPr lvl="0"/>
            <a:r>
              <a:rPr lang="en-GB" dirty="0"/>
              <a:t>Senior Consultant | PMO</a:t>
            </a:r>
          </a:p>
        </p:txBody>
      </p:sp>
      <p:sp>
        <p:nvSpPr>
          <p:cNvPr id="9" name="Text Placeholder 12">
            <a:extLst>
              <a:ext uri="{FF2B5EF4-FFF2-40B4-BE49-F238E27FC236}">
                <a16:creationId xmlns:a16="http://schemas.microsoft.com/office/drawing/2014/main" id="{DE87B7AE-93FF-93ED-D177-8A9C12BE1870}"/>
              </a:ext>
            </a:extLst>
          </p:cNvPr>
          <p:cNvSpPr>
            <a:spLocks noGrp="1"/>
          </p:cNvSpPr>
          <p:nvPr userDrawn="1">
            <p:ph type="body" sz="quarter" idx="11" hasCustomPrompt="1"/>
          </p:nvPr>
        </p:nvSpPr>
        <p:spPr>
          <a:xfrm>
            <a:off x="2640013" y="312774"/>
            <a:ext cx="6551612" cy="518173"/>
          </a:xfrm>
        </p:spPr>
        <p:txBody>
          <a:bodyPr anchor="b">
            <a:noAutofit/>
          </a:bodyPr>
          <a:lstStyle>
            <a:lvl1pPr>
              <a:defRPr sz="3600">
                <a:solidFill>
                  <a:schemeClr val="bg1"/>
                </a:solidFill>
                <a:latin typeface="Work Sans Light" pitchFamily="2" charset="0"/>
              </a:defRPr>
            </a:lvl1pPr>
          </a:lstStyle>
          <a:p>
            <a:pPr lvl="0"/>
            <a:r>
              <a:rPr lang="en-GB" dirty="0"/>
              <a:t>Johnathan </a:t>
            </a:r>
            <a:r>
              <a:rPr lang="en-GB" dirty="0" err="1"/>
              <a:t>Doecher</a:t>
            </a:r>
            <a:endParaRPr lang="en-GB" dirty="0"/>
          </a:p>
        </p:txBody>
      </p:sp>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3646630" y="1322289"/>
            <a:ext cx="3170095" cy="985863"/>
          </a:xfrm>
        </p:spPr>
        <p:txBody>
          <a:bodyPr>
            <a:noAutofit/>
          </a:bodyPr>
          <a:lstStyle>
            <a:lvl1pPr>
              <a:defRPr sz="1000" b="0">
                <a:solidFill>
                  <a:schemeClr val="bg1"/>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322289"/>
            <a:ext cx="843527" cy="319928"/>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Bio</a:t>
            </a:r>
            <a:endParaRPr lang="en-GB" sz="1000" err="1">
              <a:solidFill>
                <a:srgbClr val="9DA7B3"/>
              </a:solidFill>
              <a:latin typeface="Work Sans" pitchFamily="2" charset="0"/>
            </a:endParaRPr>
          </a:p>
        </p:txBody>
      </p:sp>
      <p:sp>
        <p:nvSpPr>
          <p:cNvPr id="13" name="Text Placeholder 12">
            <a:extLst>
              <a:ext uri="{FF2B5EF4-FFF2-40B4-BE49-F238E27FC236}">
                <a16:creationId xmlns:a16="http://schemas.microsoft.com/office/drawing/2014/main" id="{32F0B99D-B996-C718-D026-A9A0F59DA670}"/>
              </a:ext>
            </a:extLst>
          </p:cNvPr>
          <p:cNvSpPr>
            <a:spLocks noGrp="1"/>
          </p:cNvSpPr>
          <p:nvPr userDrawn="1">
            <p:ph type="body" sz="quarter" idx="13" hasCustomPrompt="1"/>
          </p:nvPr>
        </p:nvSpPr>
        <p:spPr>
          <a:xfrm>
            <a:off x="3646863" y="3038385"/>
            <a:ext cx="3178552" cy="985863"/>
          </a:xfrm>
        </p:spPr>
        <p:txBody>
          <a:bodyPr>
            <a:noAutofit/>
          </a:bodyPr>
          <a:lstStyle>
            <a:lvl1pPr>
              <a:defRPr sz="1000" b="0">
                <a:solidFill>
                  <a:schemeClr val="bg1"/>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5" name="Text Placeholder 12">
            <a:extLst>
              <a:ext uri="{FF2B5EF4-FFF2-40B4-BE49-F238E27FC236}">
                <a16:creationId xmlns:a16="http://schemas.microsoft.com/office/drawing/2014/main" id="{C031AD90-9369-271A-A7E1-FC8D55805D61}"/>
              </a:ext>
            </a:extLst>
          </p:cNvPr>
          <p:cNvSpPr>
            <a:spLocks noGrp="1"/>
          </p:cNvSpPr>
          <p:nvPr userDrawn="1">
            <p:ph type="body" sz="quarter" idx="14" hasCustomPrompt="1"/>
          </p:nvPr>
        </p:nvSpPr>
        <p:spPr>
          <a:xfrm>
            <a:off x="7319963" y="2897245"/>
            <a:ext cx="4608512" cy="985863"/>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7" name="TextBox 16">
            <a:extLst>
              <a:ext uri="{FF2B5EF4-FFF2-40B4-BE49-F238E27FC236}">
                <a16:creationId xmlns:a16="http://schemas.microsoft.com/office/drawing/2014/main" id="{18A93103-F36E-2845-2509-7B9BEACE9B3F}"/>
              </a:ext>
            </a:extLst>
          </p:cNvPr>
          <p:cNvSpPr txBox="1"/>
          <p:nvPr userDrawn="1"/>
        </p:nvSpPr>
        <p:spPr>
          <a:xfrm>
            <a:off x="2640014" y="3038385"/>
            <a:ext cx="824546" cy="319928"/>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Academic</a:t>
            </a:r>
            <a:r>
              <a:rPr lang="pt-BR" sz="1000">
                <a:solidFill>
                  <a:srgbClr val="9DA7B3"/>
                </a:solidFill>
                <a:latin typeface="Work Sans" pitchFamily="2" charset="0"/>
              </a:rPr>
              <a:t> Background</a:t>
            </a:r>
            <a:endParaRPr lang="en-GB" sz="1000" err="1">
              <a:solidFill>
                <a:srgbClr val="9DA7B3"/>
              </a:solidFill>
              <a:latin typeface="Work Sans" pitchFamily="2" charset="0"/>
            </a:endParaRPr>
          </a:p>
        </p:txBody>
      </p:sp>
      <p:sp>
        <p:nvSpPr>
          <p:cNvPr id="26" name="Text Placeholder 12">
            <a:extLst>
              <a:ext uri="{FF2B5EF4-FFF2-40B4-BE49-F238E27FC236}">
                <a16:creationId xmlns:a16="http://schemas.microsoft.com/office/drawing/2014/main" id="{7674329E-0639-BDF9-F526-FA1427C8437E}"/>
              </a:ext>
            </a:extLst>
          </p:cNvPr>
          <p:cNvSpPr>
            <a:spLocks noGrp="1"/>
          </p:cNvSpPr>
          <p:nvPr>
            <p:ph type="body" sz="quarter" idx="23" hasCustomPrompt="1"/>
          </p:nvPr>
        </p:nvSpPr>
        <p:spPr>
          <a:xfrm>
            <a:off x="7319963" y="1815555"/>
            <a:ext cx="4248150" cy="326432"/>
          </a:xfrm>
        </p:spPr>
        <p:txBody>
          <a:bodyPr anchor="b">
            <a:noAutofit/>
          </a:bodyPr>
          <a:lstStyle>
            <a:lvl1pPr>
              <a:lnSpc>
                <a:spcPct val="90000"/>
              </a:lnSpc>
              <a:defRPr sz="1200" b="0">
                <a:solidFill>
                  <a:schemeClr val="bg1"/>
                </a:solidFill>
                <a:latin typeface="Work Sans SemiBold" pitchFamily="2" charset="0"/>
              </a:defRPr>
            </a:lvl1pPr>
          </a:lstStyle>
          <a:p>
            <a:pPr lvl="0"/>
            <a:r>
              <a:rPr lang="en-GB" dirty="0"/>
              <a:t>Project Name</a:t>
            </a:r>
          </a:p>
        </p:txBody>
      </p:sp>
      <p:sp>
        <p:nvSpPr>
          <p:cNvPr id="27" name="Text Placeholder 12">
            <a:extLst>
              <a:ext uri="{FF2B5EF4-FFF2-40B4-BE49-F238E27FC236}">
                <a16:creationId xmlns:a16="http://schemas.microsoft.com/office/drawing/2014/main" id="{1A7C295F-1E0F-5C45-9923-9E055482E3E1}"/>
              </a:ext>
            </a:extLst>
          </p:cNvPr>
          <p:cNvSpPr>
            <a:spLocks noGrp="1"/>
          </p:cNvSpPr>
          <p:nvPr>
            <p:ph type="body" sz="quarter" idx="24" hasCustomPrompt="1"/>
          </p:nvPr>
        </p:nvSpPr>
        <p:spPr>
          <a:xfrm>
            <a:off x="7319963" y="2525981"/>
            <a:ext cx="1853034" cy="209398"/>
          </a:xfrm>
        </p:spPr>
        <p:txBody>
          <a:bodyPr>
            <a:noAutofit/>
          </a:bodyPr>
          <a:lstStyle>
            <a:lvl1pPr>
              <a:defRPr sz="1000" b="0">
                <a:solidFill>
                  <a:schemeClr val="bg1"/>
                </a:solidFill>
                <a:latin typeface="Work Sans" pitchFamily="2" charset="0"/>
              </a:defRPr>
            </a:lvl1pPr>
          </a:lstStyle>
          <a:p>
            <a:pPr lvl="0"/>
            <a:r>
              <a:rPr lang="en-GB" dirty="0"/>
              <a:t>Your role in the project</a:t>
            </a:r>
          </a:p>
        </p:txBody>
      </p:sp>
      <p:sp>
        <p:nvSpPr>
          <p:cNvPr id="28" name="Text Placeholder 12">
            <a:extLst>
              <a:ext uri="{FF2B5EF4-FFF2-40B4-BE49-F238E27FC236}">
                <a16:creationId xmlns:a16="http://schemas.microsoft.com/office/drawing/2014/main" id="{C5D79C60-756F-4EB1-08DB-C5974E2F429D}"/>
              </a:ext>
            </a:extLst>
          </p:cNvPr>
          <p:cNvSpPr>
            <a:spLocks noGrp="1"/>
          </p:cNvSpPr>
          <p:nvPr>
            <p:ph type="body" sz="quarter" idx="25" hasCustomPrompt="1"/>
          </p:nvPr>
        </p:nvSpPr>
        <p:spPr>
          <a:xfrm>
            <a:off x="9699944" y="2550579"/>
            <a:ext cx="1853034" cy="209398"/>
          </a:xfrm>
        </p:spPr>
        <p:txBody>
          <a:bodyPr>
            <a:noAutofit/>
          </a:bodyPr>
          <a:lstStyle>
            <a:lvl1pPr>
              <a:defRPr sz="1000" b="0">
                <a:solidFill>
                  <a:schemeClr val="bg1"/>
                </a:solidFill>
                <a:latin typeface="Work Sans" pitchFamily="2" charset="0"/>
              </a:defRPr>
            </a:lvl1pPr>
          </a:lstStyle>
          <a:p>
            <a:pPr lvl="0"/>
            <a:r>
              <a:rPr lang="en-GB" dirty="0"/>
              <a:t>Industry Sector</a:t>
            </a:r>
          </a:p>
        </p:txBody>
      </p:sp>
      <p:sp>
        <p:nvSpPr>
          <p:cNvPr id="30" name="TextBox 29">
            <a:extLst>
              <a:ext uri="{FF2B5EF4-FFF2-40B4-BE49-F238E27FC236}">
                <a16:creationId xmlns:a16="http://schemas.microsoft.com/office/drawing/2014/main" id="{4D3DFE0A-B555-769C-10A7-EB22A91C26B9}"/>
              </a:ext>
            </a:extLst>
          </p:cNvPr>
          <p:cNvSpPr txBox="1"/>
          <p:nvPr userDrawn="1"/>
        </p:nvSpPr>
        <p:spPr>
          <a:xfrm>
            <a:off x="7319963" y="2343871"/>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My</a:t>
            </a:r>
            <a:r>
              <a:rPr lang="pt-BR" sz="1000">
                <a:solidFill>
                  <a:srgbClr val="9DA7B3"/>
                </a:solidFill>
                <a:latin typeface="Work Sans" pitchFamily="2" charset="0"/>
              </a:rPr>
              <a:t> Role</a:t>
            </a:r>
            <a:endParaRPr lang="en-GB" sz="1000" err="1">
              <a:solidFill>
                <a:srgbClr val="9DA7B3"/>
              </a:solidFill>
              <a:latin typeface="Work Sans" pitchFamily="2" charset="0"/>
            </a:endParaRPr>
          </a:p>
        </p:txBody>
      </p:sp>
      <p:sp>
        <p:nvSpPr>
          <p:cNvPr id="31" name="TextBox 30">
            <a:extLst>
              <a:ext uri="{FF2B5EF4-FFF2-40B4-BE49-F238E27FC236}">
                <a16:creationId xmlns:a16="http://schemas.microsoft.com/office/drawing/2014/main" id="{76E344D4-A027-A601-C876-648DAF2E13EC}"/>
              </a:ext>
            </a:extLst>
          </p:cNvPr>
          <p:cNvSpPr txBox="1"/>
          <p:nvPr userDrawn="1"/>
        </p:nvSpPr>
        <p:spPr>
          <a:xfrm>
            <a:off x="9699944" y="2362672"/>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Industry</a:t>
            </a:r>
            <a:r>
              <a:rPr lang="pt-BR" sz="1000">
                <a:solidFill>
                  <a:srgbClr val="9DA7B3"/>
                </a:solidFill>
                <a:latin typeface="Work Sans" pitchFamily="2" charset="0"/>
              </a:rPr>
              <a:t> Sector</a:t>
            </a:r>
            <a:endParaRPr lang="en-GB" sz="1000" err="1">
              <a:solidFill>
                <a:srgbClr val="9DA7B3"/>
              </a:solidFill>
              <a:latin typeface="Work Sans" pitchFamily="2" charset="0"/>
            </a:endParaRPr>
          </a:p>
        </p:txBody>
      </p:sp>
      <p:sp>
        <p:nvSpPr>
          <p:cNvPr id="38" name="TextBox 37">
            <a:extLst>
              <a:ext uri="{FF2B5EF4-FFF2-40B4-BE49-F238E27FC236}">
                <a16:creationId xmlns:a16="http://schemas.microsoft.com/office/drawing/2014/main" id="{3A41A79C-CACC-3DC6-B905-63EF71D8D8B8}"/>
              </a:ext>
            </a:extLst>
          </p:cNvPr>
          <p:cNvSpPr txBox="1"/>
          <p:nvPr userDrawn="1"/>
        </p:nvSpPr>
        <p:spPr>
          <a:xfrm>
            <a:off x="7319963" y="1348600"/>
            <a:ext cx="1871662" cy="184666"/>
          </a:xfrm>
          <a:prstGeom prst="rect">
            <a:avLst/>
          </a:prstGeom>
          <a:noFill/>
        </p:spPr>
        <p:txBody>
          <a:bodyPr wrap="square" lIns="0" tIns="0" rIns="0" bIns="0" rtlCol="0">
            <a:noAutofit/>
          </a:bodyPr>
          <a:lstStyle/>
          <a:p>
            <a:pPr algn="l"/>
            <a:r>
              <a:rPr lang="pt-BR" sz="1000">
                <a:solidFill>
                  <a:srgbClr val="9DA7B3"/>
                </a:solidFill>
                <a:latin typeface="Work Sans" pitchFamily="2" charset="0"/>
              </a:rPr>
              <a:t>Project Backgrounds</a:t>
            </a:r>
            <a:endParaRPr lang="en-GB" sz="1000" err="1">
              <a:solidFill>
                <a:srgbClr val="9DA7B3"/>
              </a:solidFill>
              <a:latin typeface="Work Sans" pitchFamily="2" charset="0"/>
            </a:endParaRPr>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813317"/>
            <a:ext cx="4158077" cy="142915"/>
          </a:xfrm>
          <a:prstGeom prst="rect">
            <a:avLst/>
          </a:prstGeom>
          <a:noFill/>
        </p:spPr>
        <p:txBody>
          <a:bodyPr wrap="square" lIns="0" tIns="0" rIns="0" bIns="0" rtlCol="0">
            <a:noAutofit/>
          </a:bodyPr>
          <a:lstStyle/>
          <a:p>
            <a:pPr algn="l"/>
            <a:r>
              <a:rPr lang="pt-BR" sz="1000">
                <a:solidFill>
                  <a:srgbClr val="9DA7B3"/>
                </a:solidFill>
                <a:latin typeface="Work Sans" pitchFamily="2" charset="0"/>
              </a:rPr>
              <a:t>Key </a:t>
            </a:r>
            <a:r>
              <a:rPr lang="pt-BR" sz="1000" err="1">
                <a:solidFill>
                  <a:srgbClr val="9DA7B3"/>
                </a:solidFill>
                <a:latin typeface="Work Sans" pitchFamily="2" charset="0"/>
              </a:rPr>
              <a:t>Areas</a:t>
            </a:r>
            <a:r>
              <a:rPr lang="pt-BR" sz="1000">
                <a:solidFill>
                  <a:srgbClr val="9DA7B3"/>
                </a:solidFill>
                <a:latin typeface="Work Sans" pitchFamily="2" charset="0"/>
              </a:rPr>
              <a:t> </a:t>
            </a:r>
            <a:r>
              <a:rPr lang="pt-BR" sz="1000" err="1">
                <a:solidFill>
                  <a:srgbClr val="9DA7B3"/>
                </a:solidFill>
                <a:latin typeface="Work Sans" pitchFamily="2" charset="0"/>
              </a:rPr>
              <a:t>of</a:t>
            </a:r>
            <a:r>
              <a:rPr lang="pt-BR" sz="1000">
                <a:solidFill>
                  <a:srgbClr val="9DA7B3"/>
                </a:solidFill>
                <a:latin typeface="Work Sans" pitchFamily="2" charset="0"/>
              </a:rPr>
              <a:t> Expertise, </a:t>
            </a:r>
            <a:r>
              <a:rPr lang="pt-BR" sz="1000" err="1">
                <a:solidFill>
                  <a:srgbClr val="9DA7B3"/>
                </a:solidFill>
                <a:latin typeface="Work Sans" pitchFamily="2" charset="0"/>
              </a:rPr>
              <a:t>Interests</a:t>
            </a:r>
            <a:r>
              <a:rPr lang="pt-BR" sz="1000">
                <a:solidFill>
                  <a:srgbClr val="9DA7B3"/>
                </a:solidFill>
                <a:latin typeface="Work Sans" pitchFamily="2" charset="0"/>
              </a:rPr>
              <a:t> </a:t>
            </a:r>
            <a:r>
              <a:rPr lang="pt-BR" sz="1000" err="1">
                <a:solidFill>
                  <a:srgbClr val="9DA7B3"/>
                </a:solidFill>
                <a:latin typeface="Work Sans" pitchFamily="2" charset="0"/>
              </a:rPr>
              <a:t>and</a:t>
            </a:r>
            <a:r>
              <a:rPr lang="pt-BR" sz="1000">
                <a:solidFill>
                  <a:srgbClr val="9DA7B3"/>
                </a:solidFill>
                <a:latin typeface="Work Sans" pitchFamily="2" charset="0"/>
              </a:rPr>
              <a:t> Skills</a:t>
            </a:r>
            <a:endParaRPr lang="en-GB" sz="100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516026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611044"/>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6061821"/>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5" name="Text Placeholder 12">
            <a:extLst>
              <a:ext uri="{FF2B5EF4-FFF2-40B4-BE49-F238E27FC236}">
                <a16:creationId xmlns:a16="http://schemas.microsoft.com/office/drawing/2014/main" id="{CEB895BD-CCCC-7B80-D00D-D70AC49A003E}"/>
              </a:ext>
            </a:extLst>
          </p:cNvPr>
          <p:cNvSpPr>
            <a:spLocks noGrp="1"/>
          </p:cNvSpPr>
          <p:nvPr>
            <p:ph type="body" sz="quarter" idx="32" hasCustomPrompt="1"/>
          </p:nvPr>
        </p:nvSpPr>
        <p:spPr>
          <a:xfrm>
            <a:off x="5014078" y="516026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6" name="Text Placeholder 12">
            <a:extLst>
              <a:ext uri="{FF2B5EF4-FFF2-40B4-BE49-F238E27FC236}">
                <a16:creationId xmlns:a16="http://schemas.microsoft.com/office/drawing/2014/main" id="{4C3E9E86-8FDC-92E2-246B-19047AF42205}"/>
              </a:ext>
            </a:extLst>
          </p:cNvPr>
          <p:cNvSpPr>
            <a:spLocks noGrp="1"/>
          </p:cNvSpPr>
          <p:nvPr>
            <p:ph type="body" sz="quarter" idx="33" hasCustomPrompt="1"/>
          </p:nvPr>
        </p:nvSpPr>
        <p:spPr>
          <a:xfrm>
            <a:off x="5014078" y="5611044"/>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7" name="Text Placeholder 12">
            <a:extLst>
              <a:ext uri="{FF2B5EF4-FFF2-40B4-BE49-F238E27FC236}">
                <a16:creationId xmlns:a16="http://schemas.microsoft.com/office/drawing/2014/main" id="{0C57DDA7-B943-B312-BA13-C41F8B17F8BA}"/>
              </a:ext>
            </a:extLst>
          </p:cNvPr>
          <p:cNvSpPr>
            <a:spLocks noGrp="1"/>
          </p:cNvSpPr>
          <p:nvPr>
            <p:ph type="body" sz="quarter" idx="34" hasCustomPrompt="1"/>
          </p:nvPr>
        </p:nvSpPr>
        <p:spPr>
          <a:xfrm>
            <a:off x="5014078" y="6061821"/>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16" name="Text Placeholder 12">
            <a:extLst>
              <a:ext uri="{FF2B5EF4-FFF2-40B4-BE49-F238E27FC236}">
                <a16:creationId xmlns:a16="http://schemas.microsoft.com/office/drawing/2014/main" id="{9CA330FA-CCF7-A0E5-F50E-6E91DF812D2D}"/>
              </a:ext>
            </a:extLst>
          </p:cNvPr>
          <p:cNvSpPr>
            <a:spLocks noGrp="1"/>
          </p:cNvSpPr>
          <p:nvPr>
            <p:ph type="body" sz="quarter" idx="35" hasCustomPrompt="1"/>
          </p:nvPr>
        </p:nvSpPr>
        <p:spPr>
          <a:xfrm>
            <a:off x="7319963" y="5363565"/>
            <a:ext cx="4608512" cy="1018185"/>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8" name="Text Placeholder 12">
            <a:extLst>
              <a:ext uri="{FF2B5EF4-FFF2-40B4-BE49-F238E27FC236}">
                <a16:creationId xmlns:a16="http://schemas.microsoft.com/office/drawing/2014/main" id="{3050CC42-509F-356D-82D5-5D9356BF01D6}"/>
              </a:ext>
            </a:extLst>
          </p:cNvPr>
          <p:cNvSpPr>
            <a:spLocks noGrp="1"/>
          </p:cNvSpPr>
          <p:nvPr>
            <p:ph type="body" sz="quarter" idx="36" hasCustomPrompt="1"/>
          </p:nvPr>
        </p:nvSpPr>
        <p:spPr>
          <a:xfrm>
            <a:off x="7319963" y="4281875"/>
            <a:ext cx="4248150" cy="326432"/>
          </a:xfrm>
        </p:spPr>
        <p:txBody>
          <a:bodyPr anchor="b">
            <a:noAutofit/>
          </a:bodyPr>
          <a:lstStyle>
            <a:lvl1pPr>
              <a:lnSpc>
                <a:spcPct val="90000"/>
              </a:lnSpc>
              <a:defRPr sz="1200" b="0">
                <a:solidFill>
                  <a:schemeClr val="bg1"/>
                </a:solidFill>
                <a:latin typeface="Work Sans SemiBold" pitchFamily="2" charset="0"/>
              </a:defRPr>
            </a:lvl1pPr>
          </a:lstStyle>
          <a:p>
            <a:pPr lvl="0"/>
            <a:r>
              <a:rPr lang="en-GB" dirty="0"/>
              <a:t>Project Name</a:t>
            </a:r>
          </a:p>
        </p:txBody>
      </p:sp>
      <p:sp>
        <p:nvSpPr>
          <p:cNvPr id="19" name="Text Placeholder 12">
            <a:extLst>
              <a:ext uri="{FF2B5EF4-FFF2-40B4-BE49-F238E27FC236}">
                <a16:creationId xmlns:a16="http://schemas.microsoft.com/office/drawing/2014/main" id="{32AD40A4-CB9D-A307-F8CA-1A6AE65CDC82}"/>
              </a:ext>
            </a:extLst>
          </p:cNvPr>
          <p:cNvSpPr>
            <a:spLocks noGrp="1"/>
          </p:cNvSpPr>
          <p:nvPr>
            <p:ph type="body" sz="quarter" idx="37" hasCustomPrompt="1"/>
          </p:nvPr>
        </p:nvSpPr>
        <p:spPr>
          <a:xfrm>
            <a:off x="7319963" y="4992301"/>
            <a:ext cx="1853034" cy="209398"/>
          </a:xfrm>
        </p:spPr>
        <p:txBody>
          <a:bodyPr>
            <a:noAutofit/>
          </a:bodyPr>
          <a:lstStyle>
            <a:lvl1pPr>
              <a:defRPr sz="1000" b="0">
                <a:solidFill>
                  <a:schemeClr val="bg1"/>
                </a:solidFill>
                <a:latin typeface="Work Sans" pitchFamily="2" charset="0"/>
              </a:defRPr>
            </a:lvl1pPr>
          </a:lstStyle>
          <a:p>
            <a:pPr lvl="0"/>
            <a:r>
              <a:rPr lang="en-GB" dirty="0"/>
              <a:t>Your role in the project</a:t>
            </a:r>
          </a:p>
        </p:txBody>
      </p:sp>
      <p:sp>
        <p:nvSpPr>
          <p:cNvPr id="20" name="Text Placeholder 12">
            <a:extLst>
              <a:ext uri="{FF2B5EF4-FFF2-40B4-BE49-F238E27FC236}">
                <a16:creationId xmlns:a16="http://schemas.microsoft.com/office/drawing/2014/main" id="{C416095D-D98A-0FCD-7E5F-9C547D3DCBF1}"/>
              </a:ext>
            </a:extLst>
          </p:cNvPr>
          <p:cNvSpPr>
            <a:spLocks noGrp="1"/>
          </p:cNvSpPr>
          <p:nvPr>
            <p:ph type="body" sz="quarter" idx="38" hasCustomPrompt="1"/>
          </p:nvPr>
        </p:nvSpPr>
        <p:spPr>
          <a:xfrm>
            <a:off x="9699944" y="5016899"/>
            <a:ext cx="1853034" cy="209398"/>
          </a:xfrm>
        </p:spPr>
        <p:txBody>
          <a:bodyPr>
            <a:noAutofit/>
          </a:bodyPr>
          <a:lstStyle>
            <a:lvl1pPr>
              <a:defRPr sz="1000" b="0">
                <a:solidFill>
                  <a:schemeClr val="bg1"/>
                </a:solidFill>
                <a:latin typeface="Work Sans" pitchFamily="2" charset="0"/>
              </a:defRPr>
            </a:lvl1pPr>
          </a:lstStyle>
          <a:p>
            <a:pPr lvl="0"/>
            <a:r>
              <a:rPr lang="en-GB" dirty="0"/>
              <a:t>Industry Sector</a:t>
            </a:r>
          </a:p>
        </p:txBody>
      </p:sp>
      <p:sp>
        <p:nvSpPr>
          <p:cNvPr id="23" name="TextBox 22">
            <a:extLst>
              <a:ext uri="{FF2B5EF4-FFF2-40B4-BE49-F238E27FC236}">
                <a16:creationId xmlns:a16="http://schemas.microsoft.com/office/drawing/2014/main" id="{4139E4C0-BFE6-EF11-2701-1B05076378A0}"/>
              </a:ext>
            </a:extLst>
          </p:cNvPr>
          <p:cNvSpPr txBox="1"/>
          <p:nvPr userDrawn="1"/>
        </p:nvSpPr>
        <p:spPr>
          <a:xfrm>
            <a:off x="7319963" y="4810191"/>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My</a:t>
            </a:r>
            <a:r>
              <a:rPr lang="pt-BR" sz="1000">
                <a:solidFill>
                  <a:srgbClr val="9DA7B3"/>
                </a:solidFill>
                <a:latin typeface="Work Sans" pitchFamily="2" charset="0"/>
              </a:rPr>
              <a:t> Role</a:t>
            </a:r>
            <a:endParaRPr lang="en-GB" sz="1000" err="1">
              <a:solidFill>
                <a:srgbClr val="9DA7B3"/>
              </a:solidFill>
              <a:latin typeface="Work Sans" pitchFamily="2" charset="0"/>
            </a:endParaRPr>
          </a:p>
        </p:txBody>
      </p:sp>
      <p:sp>
        <p:nvSpPr>
          <p:cNvPr id="24" name="TextBox 23">
            <a:extLst>
              <a:ext uri="{FF2B5EF4-FFF2-40B4-BE49-F238E27FC236}">
                <a16:creationId xmlns:a16="http://schemas.microsoft.com/office/drawing/2014/main" id="{86D0900E-EFE3-2AD1-CE5C-9412D7BC5167}"/>
              </a:ext>
            </a:extLst>
          </p:cNvPr>
          <p:cNvSpPr txBox="1"/>
          <p:nvPr userDrawn="1"/>
        </p:nvSpPr>
        <p:spPr>
          <a:xfrm>
            <a:off x="9699944" y="4828992"/>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Industry</a:t>
            </a:r>
            <a:r>
              <a:rPr lang="pt-BR" sz="1000">
                <a:solidFill>
                  <a:srgbClr val="9DA7B3"/>
                </a:solidFill>
                <a:latin typeface="Work Sans" pitchFamily="2" charset="0"/>
              </a:rPr>
              <a:t> Sector</a:t>
            </a:r>
            <a:endParaRPr lang="en-GB" sz="1000" err="1">
              <a:solidFill>
                <a:srgbClr val="9DA7B3"/>
              </a:solidFill>
              <a:latin typeface="Work Sans" pitchFamily="2" charset="0"/>
            </a:endParaRPr>
          </a:p>
        </p:txBody>
      </p:sp>
      <p:cxnSp>
        <p:nvCxnSpPr>
          <p:cNvPr id="39" name="Straight Connector 38">
            <a:extLst>
              <a:ext uri="{FF2B5EF4-FFF2-40B4-BE49-F238E27FC236}">
                <a16:creationId xmlns:a16="http://schemas.microsoft.com/office/drawing/2014/main" id="{44DB3EFD-9789-8E02-E084-6307C1761B4B}"/>
              </a:ext>
            </a:extLst>
          </p:cNvPr>
          <p:cNvCxnSpPr>
            <a:cxnSpLocks/>
          </p:cNvCxnSpPr>
          <p:nvPr userDrawn="1"/>
        </p:nvCxnSpPr>
        <p:spPr>
          <a:xfrm>
            <a:off x="2658640" y="2974117"/>
            <a:ext cx="4158085" cy="0"/>
          </a:xfrm>
          <a:prstGeom prst="line">
            <a:avLst/>
          </a:prstGeom>
          <a:ln w="15875">
            <a:solidFill>
              <a:srgbClr val="9DA7B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858FDF2-8B7C-8CEE-EF56-9AAD17E772F2}"/>
              </a:ext>
            </a:extLst>
          </p:cNvPr>
          <p:cNvCxnSpPr>
            <a:cxnSpLocks/>
          </p:cNvCxnSpPr>
          <p:nvPr userDrawn="1"/>
        </p:nvCxnSpPr>
        <p:spPr>
          <a:xfrm>
            <a:off x="2658640" y="1283168"/>
            <a:ext cx="4158085" cy="0"/>
          </a:xfrm>
          <a:prstGeom prst="line">
            <a:avLst/>
          </a:prstGeom>
          <a:ln w="15875">
            <a:solidFill>
              <a:srgbClr val="9DA7B3"/>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3C0F804-E678-3D4F-3D64-FF165455F9DA}"/>
              </a:ext>
            </a:extLst>
          </p:cNvPr>
          <p:cNvCxnSpPr>
            <a:cxnSpLocks/>
          </p:cNvCxnSpPr>
          <p:nvPr userDrawn="1"/>
        </p:nvCxnSpPr>
        <p:spPr>
          <a:xfrm>
            <a:off x="2658640" y="4769520"/>
            <a:ext cx="4158085" cy="0"/>
          </a:xfrm>
          <a:prstGeom prst="line">
            <a:avLst/>
          </a:prstGeom>
          <a:ln w="15875">
            <a:solidFill>
              <a:srgbClr val="9DA7B3"/>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B3B59E8-3D3F-FF90-769A-040FE097051D}"/>
              </a:ext>
            </a:extLst>
          </p:cNvPr>
          <p:cNvCxnSpPr>
            <a:cxnSpLocks/>
          </p:cNvCxnSpPr>
          <p:nvPr userDrawn="1"/>
        </p:nvCxnSpPr>
        <p:spPr>
          <a:xfrm>
            <a:off x="7319963" y="1287640"/>
            <a:ext cx="4608512" cy="0"/>
          </a:xfrm>
          <a:prstGeom prst="line">
            <a:avLst/>
          </a:prstGeom>
          <a:ln w="15875">
            <a:solidFill>
              <a:srgbClr val="9DA7B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812C44-E882-D072-0FD1-2E8F5EC30307}"/>
              </a:ext>
            </a:extLst>
          </p:cNvPr>
          <p:cNvCxnSpPr>
            <a:cxnSpLocks/>
          </p:cNvCxnSpPr>
          <p:nvPr userDrawn="1"/>
        </p:nvCxnSpPr>
        <p:spPr>
          <a:xfrm>
            <a:off x="7319963" y="2177297"/>
            <a:ext cx="460851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B448638-7E59-CB34-E901-7C4F55716378}"/>
              </a:ext>
            </a:extLst>
          </p:cNvPr>
          <p:cNvCxnSpPr>
            <a:cxnSpLocks/>
          </p:cNvCxnSpPr>
          <p:nvPr userDrawn="1"/>
        </p:nvCxnSpPr>
        <p:spPr>
          <a:xfrm>
            <a:off x="7319963" y="4608307"/>
            <a:ext cx="4608512"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5EF86504-5E24-2779-2561-8487547D705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485348"/>
            <a:ext cx="2196984" cy="2196984"/>
          </a:xfrm>
          <a:prstGeom prst="rect">
            <a:avLst/>
          </a:prstGeom>
        </p:spPr>
      </p:pic>
      <p:pic>
        <p:nvPicPr>
          <p:cNvPr id="7" name="Graphic 6">
            <a:extLst>
              <a:ext uri="{FF2B5EF4-FFF2-40B4-BE49-F238E27FC236}">
                <a16:creationId xmlns:a16="http://schemas.microsoft.com/office/drawing/2014/main" id="{0AEDAA7C-3CAE-441B-DE5C-21DA44062B5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661016"/>
            <a:ext cx="2196984" cy="2196984"/>
          </a:xfrm>
          <a:prstGeom prst="rect">
            <a:avLst/>
          </a:prstGeom>
        </p:spPr>
      </p:pic>
      <p:sp>
        <p:nvSpPr>
          <p:cNvPr id="2" name="Picture Placeholder 20">
            <a:extLst>
              <a:ext uri="{FF2B5EF4-FFF2-40B4-BE49-F238E27FC236}">
                <a16:creationId xmlns:a16="http://schemas.microsoft.com/office/drawing/2014/main" id="{F07864FA-966A-360C-7443-38C852F2BCB1}"/>
              </a:ext>
            </a:extLst>
          </p:cNvPr>
          <p:cNvSpPr>
            <a:spLocks noGrp="1"/>
          </p:cNvSpPr>
          <p:nvPr>
            <p:ph type="pic" sz="quarter" idx="18"/>
          </p:nvPr>
        </p:nvSpPr>
        <p:spPr>
          <a:xfrm>
            <a:off x="0" y="288363"/>
            <a:ext cx="2196985" cy="2196985"/>
          </a:xfrm>
          <a:prstGeom prst="rect">
            <a:avLst/>
          </a:prstGeom>
        </p:spPr>
        <p:txBody>
          <a:bodyPr anchor="ctr"/>
          <a:lstStyle>
            <a:lvl1pPr marL="0" indent="0" algn="ctr">
              <a:buNone/>
              <a:defRPr>
                <a:solidFill>
                  <a:schemeClr val="bg1"/>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spTree>
    <p:extLst>
      <p:ext uri="{BB962C8B-B14F-4D97-AF65-F5344CB8AC3E}">
        <p14:creationId xmlns:p14="http://schemas.microsoft.com/office/powerpoint/2010/main" val="2965177332"/>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 Bio-Interests-Projects">
    <p:bg>
      <p:bgPr>
        <a:solidFill>
          <a:srgbClr val="0C2340"/>
        </a:solidFill>
        <a:effectLst/>
      </p:bgPr>
    </p:bg>
    <p:spTree>
      <p:nvGrpSpPr>
        <p:cNvPr id="1" name=""/>
        <p:cNvGrpSpPr/>
        <p:nvPr/>
      </p:nvGrpSpPr>
      <p:grpSpPr>
        <a:xfrm>
          <a:off x="0" y="0"/>
          <a:ext cx="0" cy="0"/>
          <a:chOff x="0" y="0"/>
          <a:chExt cx="0" cy="0"/>
        </a:xfrm>
      </p:grpSpPr>
      <p:sp>
        <p:nvSpPr>
          <p:cNvPr id="8" name="Text Placeholder 12">
            <a:extLst>
              <a:ext uri="{FF2B5EF4-FFF2-40B4-BE49-F238E27FC236}">
                <a16:creationId xmlns:a16="http://schemas.microsoft.com/office/drawing/2014/main" id="{EA3B4AB4-68FF-FA6D-1CFB-18001846CE0A}"/>
              </a:ext>
            </a:extLst>
          </p:cNvPr>
          <p:cNvSpPr>
            <a:spLocks noGrp="1"/>
          </p:cNvSpPr>
          <p:nvPr userDrawn="1">
            <p:ph type="body" sz="quarter" idx="10" hasCustomPrompt="1"/>
          </p:nvPr>
        </p:nvSpPr>
        <p:spPr>
          <a:xfrm>
            <a:off x="2651125" y="1154096"/>
            <a:ext cx="1869241" cy="618593"/>
          </a:xfrm>
        </p:spPr>
        <p:txBody>
          <a:bodyPr anchor="t">
            <a:noAutofit/>
          </a:bodyPr>
          <a:lstStyle>
            <a:lvl1pPr>
              <a:defRPr sz="1200">
                <a:solidFill>
                  <a:schemeClr val="bg1"/>
                </a:solidFill>
                <a:latin typeface="Work Sans SemiBold" pitchFamily="2" charset="0"/>
              </a:defRPr>
            </a:lvl1pPr>
          </a:lstStyle>
          <a:p>
            <a:pPr lvl="0"/>
            <a:r>
              <a:rPr lang="en-GB" dirty="0"/>
              <a:t>Senior Consultant | PMO</a:t>
            </a:r>
          </a:p>
        </p:txBody>
      </p:sp>
      <p:sp>
        <p:nvSpPr>
          <p:cNvPr id="9" name="Text Placeholder 12">
            <a:extLst>
              <a:ext uri="{FF2B5EF4-FFF2-40B4-BE49-F238E27FC236}">
                <a16:creationId xmlns:a16="http://schemas.microsoft.com/office/drawing/2014/main" id="{DE87B7AE-93FF-93ED-D177-8A9C12BE1870}"/>
              </a:ext>
            </a:extLst>
          </p:cNvPr>
          <p:cNvSpPr>
            <a:spLocks noGrp="1"/>
          </p:cNvSpPr>
          <p:nvPr userDrawn="1">
            <p:ph type="body" sz="quarter" idx="11" hasCustomPrompt="1"/>
          </p:nvPr>
        </p:nvSpPr>
        <p:spPr>
          <a:xfrm>
            <a:off x="2640013" y="280681"/>
            <a:ext cx="1880353" cy="765516"/>
          </a:xfrm>
        </p:spPr>
        <p:txBody>
          <a:bodyPr anchor="b">
            <a:noAutofit/>
          </a:bodyPr>
          <a:lstStyle>
            <a:lvl1pPr>
              <a:lnSpc>
                <a:spcPct val="90000"/>
              </a:lnSpc>
              <a:defRPr sz="2800">
                <a:solidFill>
                  <a:schemeClr val="bg1"/>
                </a:solidFill>
                <a:latin typeface="Work Sans Light" pitchFamily="2" charset="0"/>
              </a:defRPr>
            </a:lvl1pPr>
          </a:lstStyle>
          <a:p>
            <a:pPr lvl="0"/>
            <a:r>
              <a:rPr lang="en-GB" dirty="0"/>
              <a:t>Johnathan </a:t>
            </a:r>
            <a:r>
              <a:rPr lang="en-GB" dirty="0" err="1"/>
              <a:t>Doecher</a:t>
            </a:r>
            <a:endParaRPr lang="en-GB" dirty="0"/>
          </a:p>
        </p:txBody>
      </p:sp>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2648703" y="2111976"/>
            <a:ext cx="1871663" cy="1901209"/>
          </a:xfrm>
        </p:spPr>
        <p:txBody>
          <a:bodyPr>
            <a:noAutofit/>
          </a:bodyPr>
          <a:lstStyle>
            <a:lvl1pPr>
              <a:defRPr sz="1000" b="0">
                <a:solidFill>
                  <a:schemeClr val="bg1"/>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897458"/>
            <a:ext cx="843527" cy="203762"/>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Bio</a:t>
            </a:r>
            <a:endParaRPr lang="en-GB" sz="1000" err="1">
              <a:solidFill>
                <a:srgbClr val="9DA7B3"/>
              </a:solidFill>
              <a:latin typeface="Work Sans" pitchFamily="2" charset="0"/>
            </a:endParaRPr>
          </a:p>
        </p:txBody>
      </p:sp>
      <p:sp>
        <p:nvSpPr>
          <p:cNvPr id="15" name="Text Placeholder 12">
            <a:extLst>
              <a:ext uri="{FF2B5EF4-FFF2-40B4-BE49-F238E27FC236}">
                <a16:creationId xmlns:a16="http://schemas.microsoft.com/office/drawing/2014/main" id="{C031AD90-9369-271A-A7E1-FC8D55805D61}"/>
              </a:ext>
            </a:extLst>
          </p:cNvPr>
          <p:cNvSpPr>
            <a:spLocks noGrp="1"/>
          </p:cNvSpPr>
          <p:nvPr userDrawn="1">
            <p:ph type="body" sz="quarter" idx="14" hasCustomPrompt="1"/>
          </p:nvPr>
        </p:nvSpPr>
        <p:spPr>
          <a:xfrm>
            <a:off x="5016500" y="1709227"/>
            <a:ext cx="6911975" cy="625500"/>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26" name="Text Placeholder 12">
            <a:extLst>
              <a:ext uri="{FF2B5EF4-FFF2-40B4-BE49-F238E27FC236}">
                <a16:creationId xmlns:a16="http://schemas.microsoft.com/office/drawing/2014/main" id="{7674329E-0639-BDF9-F526-FA1427C8437E}"/>
              </a:ext>
            </a:extLst>
          </p:cNvPr>
          <p:cNvSpPr>
            <a:spLocks noGrp="1"/>
          </p:cNvSpPr>
          <p:nvPr>
            <p:ph type="body" sz="quarter" idx="23" hasCustomPrompt="1"/>
          </p:nvPr>
        </p:nvSpPr>
        <p:spPr>
          <a:xfrm>
            <a:off x="5016500" y="883830"/>
            <a:ext cx="6911975" cy="185055"/>
          </a:xfrm>
        </p:spPr>
        <p:txBody>
          <a:bodyPr anchor="b">
            <a:noAutofit/>
          </a:bodyPr>
          <a:lstStyle>
            <a:lvl1pPr>
              <a:lnSpc>
                <a:spcPct val="90000"/>
              </a:lnSpc>
              <a:defRPr sz="1000" b="0">
                <a:solidFill>
                  <a:schemeClr val="bg1"/>
                </a:solidFill>
                <a:latin typeface="Work Sans SemiBold" pitchFamily="2" charset="0"/>
              </a:defRPr>
            </a:lvl1pPr>
          </a:lstStyle>
          <a:p>
            <a:pPr lvl="0"/>
            <a:r>
              <a:rPr lang="en-GB" dirty="0"/>
              <a:t>Project Name</a:t>
            </a:r>
          </a:p>
        </p:txBody>
      </p:sp>
      <p:sp>
        <p:nvSpPr>
          <p:cNvPr id="27" name="Text Placeholder 12">
            <a:extLst>
              <a:ext uri="{FF2B5EF4-FFF2-40B4-BE49-F238E27FC236}">
                <a16:creationId xmlns:a16="http://schemas.microsoft.com/office/drawing/2014/main" id="{1A7C295F-1E0F-5C45-9923-9E055482E3E1}"/>
              </a:ext>
            </a:extLst>
          </p:cNvPr>
          <p:cNvSpPr>
            <a:spLocks noGrp="1"/>
          </p:cNvSpPr>
          <p:nvPr>
            <p:ph type="body" sz="quarter" idx="24" hasCustomPrompt="1"/>
          </p:nvPr>
        </p:nvSpPr>
        <p:spPr>
          <a:xfrm>
            <a:off x="5016500" y="1396238"/>
            <a:ext cx="1853034" cy="209398"/>
          </a:xfrm>
        </p:spPr>
        <p:txBody>
          <a:bodyPr>
            <a:noAutofit/>
          </a:bodyPr>
          <a:lstStyle>
            <a:lvl1pPr>
              <a:defRPr sz="1000" b="0">
                <a:solidFill>
                  <a:schemeClr val="bg1"/>
                </a:solidFill>
                <a:latin typeface="Work Sans" pitchFamily="2" charset="0"/>
              </a:defRPr>
            </a:lvl1pPr>
          </a:lstStyle>
          <a:p>
            <a:pPr lvl="0"/>
            <a:r>
              <a:rPr lang="en-GB" dirty="0"/>
              <a:t>Your role in the project</a:t>
            </a:r>
          </a:p>
        </p:txBody>
      </p:sp>
      <p:sp>
        <p:nvSpPr>
          <p:cNvPr id="28" name="Text Placeholder 12">
            <a:extLst>
              <a:ext uri="{FF2B5EF4-FFF2-40B4-BE49-F238E27FC236}">
                <a16:creationId xmlns:a16="http://schemas.microsoft.com/office/drawing/2014/main" id="{C5D79C60-756F-4EB1-08DB-C5974E2F429D}"/>
              </a:ext>
            </a:extLst>
          </p:cNvPr>
          <p:cNvSpPr>
            <a:spLocks noGrp="1"/>
          </p:cNvSpPr>
          <p:nvPr>
            <p:ph type="body" sz="quarter" idx="25" hasCustomPrompt="1"/>
          </p:nvPr>
        </p:nvSpPr>
        <p:spPr>
          <a:xfrm>
            <a:off x="7319963" y="1420836"/>
            <a:ext cx="4608512" cy="209398"/>
          </a:xfrm>
        </p:spPr>
        <p:txBody>
          <a:bodyPr>
            <a:noAutofit/>
          </a:bodyPr>
          <a:lstStyle>
            <a:lvl1pPr>
              <a:defRPr sz="1000" b="0">
                <a:solidFill>
                  <a:schemeClr val="bg1"/>
                </a:solidFill>
                <a:latin typeface="Work Sans" pitchFamily="2" charset="0"/>
              </a:defRPr>
            </a:lvl1pPr>
          </a:lstStyle>
          <a:p>
            <a:pPr lvl="0"/>
            <a:r>
              <a:rPr lang="en-GB" dirty="0"/>
              <a:t>Industry Sector</a:t>
            </a:r>
          </a:p>
        </p:txBody>
      </p:sp>
      <p:sp>
        <p:nvSpPr>
          <p:cNvPr id="30" name="TextBox 29">
            <a:extLst>
              <a:ext uri="{FF2B5EF4-FFF2-40B4-BE49-F238E27FC236}">
                <a16:creationId xmlns:a16="http://schemas.microsoft.com/office/drawing/2014/main" id="{4D3DFE0A-B555-769C-10A7-EB22A91C26B9}"/>
              </a:ext>
            </a:extLst>
          </p:cNvPr>
          <p:cNvSpPr txBox="1"/>
          <p:nvPr userDrawn="1"/>
        </p:nvSpPr>
        <p:spPr>
          <a:xfrm>
            <a:off x="5016500" y="1214128"/>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My</a:t>
            </a:r>
            <a:r>
              <a:rPr lang="pt-BR" sz="1000">
                <a:solidFill>
                  <a:srgbClr val="9DA7B3"/>
                </a:solidFill>
                <a:latin typeface="Work Sans" pitchFamily="2" charset="0"/>
              </a:rPr>
              <a:t> Role</a:t>
            </a:r>
            <a:endParaRPr lang="en-GB" sz="1000" err="1">
              <a:solidFill>
                <a:srgbClr val="9DA7B3"/>
              </a:solidFill>
              <a:latin typeface="Work Sans" pitchFamily="2" charset="0"/>
            </a:endParaRPr>
          </a:p>
        </p:txBody>
      </p:sp>
      <p:sp>
        <p:nvSpPr>
          <p:cNvPr id="31" name="TextBox 30">
            <a:extLst>
              <a:ext uri="{FF2B5EF4-FFF2-40B4-BE49-F238E27FC236}">
                <a16:creationId xmlns:a16="http://schemas.microsoft.com/office/drawing/2014/main" id="{76E344D4-A027-A601-C876-648DAF2E13EC}"/>
              </a:ext>
            </a:extLst>
          </p:cNvPr>
          <p:cNvSpPr txBox="1"/>
          <p:nvPr userDrawn="1"/>
        </p:nvSpPr>
        <p:spPr>
          <a:xfrm>
            <a:off x="7319963" y="1232929"/>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Industry</a:t>
            </a:r>
            <a:r>
              <a:rPr lang="pt-BR" sz="1000">
                <a:solidFill>
                  <a:srgbClr val="9DA7B3"/>
                </a:solidFill>
                <a:latin typeface="Work Sans" pitchFamily="2" charset="0"/>
              </a:rPr>
              <a:t> Sector</a:t>
            </a:r>
            <a:endParaRPr lang="en-GB" sz="1000" err="1">
              <a:solidFill>
                <a:srgbClr val="9DA7B3"/>
              </a:solidFill>
              <a:latin typeface="Work Sans" pitchFamily="2" charset="0"/>
            </a:endParaRPr>
          </a:p>
        </p:txBody>
      </p:sp>
      <p:sp>
        <p:nvSpPr>
          <p:cNvPr id="38" name="TextBox 37">
            <a:extLst>
              <a:ext uri="{FF2B5EF4-FFF2-40B4-BE49-F238E27FC236}">
                <a16:creationId xmlns:a16="http://schemas.microsoft.com/office/drawing/2014/main" id="{3A41A79C-CACC-3DC6-B905-63EF71D8D8B8}"/>
              </a:ext>
            </a:extLst>
          </p:cNvPr>
          <p:cNvSpPr txBox="1"/>
          <p:nvPr userDrawn="1"/>
        </p:nvSpPr>
        <p:spPr>
          <a:xfrm>
            <a:off x="5016500" y="357823"/>
            <a:ext cx="1871662" cy="184666"/>
          </a:xfrm>
          <a:prstGeom prst="rect">
            <a:avLst/>
          </a:prstGeom>
          <a:noFill/>
        </p:spPr>
        <p:txBody>
          <a:bodyPr wrap="square" lIns="0" tIns="0" rIns="0" bIns="0" rtlCol="0">
            <a:noAutofit/>
          </a:bodyPr>
          <a:lstStyle/>
          <a:p>
            <a:pPr algn="l"/>
            <a:r>
              <a:rPr lang="pt-BR" sz="1000">
                <a:solidFill>
                  <a:schemeClr val="bg1"/>
                </a:solidFill>
                <a:latin typeface="Work Sans" pitchFamily="2" charset="0"/>
              </a:rPr>
              <a:t>Project Backgrounds</a:t>
            </a:r>
            <a:endParaRPr lang="en-GB" sz="1000" err="1">
              <a:solidFill>
                <a:schemeClr val="bg1"/>
              </a:solidFill>
              <a:latin typeface="Work Sans" pitchFamily="2" charset="0"/>
            </a:endParaRPr>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213676"/>
            <a:ext cx="1845519" cy="326432"/>
          </a:xfrm>
          <a:prstGeom prst="rect">
            <a:avLst/>
          </a:prstGeom>
          <a:noFill/>
        </p:spPr>
        <p:txBody>
          <a:bodyPr wrap="square" lIns="0" tIns="0" rIns="0" bIns="0" rtlCol="0">
            <a:noAutofit/>
          </a:bodyPr>
          <a:lstStyle/>
          <a:p>
            <a:pPr algn="l"/>
            <a:r>
              <a:rPr lang="pt-BR" sz="1000">
                <a:solidFill>
                  <a:srgbClr val="9DA7B3"/>
                </a:solidFill>
                <a:latin typeface="Work Sans" pitchFamily="2" charset="0"/>
              </a:rPr>
              <a:t>Key </a:t>
            </a:r>
            <a:r>
              <a:rPr lang="pt-BR" sz="1000" err="1">
                <a:solidFill>
                  <a:srgbClr val="9DA7B3"/>
                </a:solidFill>
                <a:latin typeface="Work Sans" pitchFamily="2" charset="0"/>
              </a:rPr>
              <a:t>Areas</a:t>
            </a:r>
            <a:r>
              <a:rPr lang="pt-BR" sz="1000">
                <a:solidFill>
                  <a:srgbClr val="9DA7B3"/>
                </a:solidFill>
                <a:latin typeface="Work Sans" pitchFamily="2" charset="0"/>
              </a:rPr>
              <a:t> </a:t>
            </a:r>
            <a:r>
              <a:rPr lang="pt-BR" sz="1000" err="1">
                <a:solidFill>
                  <a:srgbClr val="9DA7B3"/>
                </a:solidFill>
                <a:latin typeface="Work Sans" pitchFamily="2" charset="0"/>
              </a:rPr>
              <a:t>of</a:t>
            </a:r>
            <a:r>
              <a:rPr lang="pt-BR" sz="1000">
                <a:solidFill>
                  <a:srgbClr val="9DA7B3"/>
                </a:solidFill>
                <a:latin typeface="Work Sans" pitchFamily="2" charset="0"/>
              </a:rPr>
              <a:t> Expertise, </a:t>
            </a:r>
            <a:r>
              <a:rPr lang="pt-BR" sz="1000" err="1">
                <a:solidFill>
                  <a:srgbClr val="9DA7B3"/>
                </a:solidFill>
                <a:latin typeface="Work Sans" pitchFamily="2" charset="0"/>
              </a:rPr>
              <a:t>Interests</a:t>
            </a:r>
            <a:r>
              <a:rPr lang="pt-BR" sz="1000">
                <a:solidFill>
                  <a:srgbClr val="9DA7B3"/>
                </a:solidFill>
                <a:latin typeface="Work Sans" pitchFamily="2" charset="0"/>
              </a:rPr>
              <a:t> </a:t>
            </a:r>
            <a:r>
              <a:rPr lang="pt-BR" sz="1000" err="1">
                <a:solidFill>
                  <a:srgbClr val="9DA7B3"/>
                </a:solidFill>
                <a:latin typeface="Work Sans" pitchFamily="2" charset="0"/>
              </a:rPr>
              <a:t>and</a:t>
            </a:r>
            <a:r>
              <a:rPr lang="pt-BR" sz="1000">
                <a:solidFill>
                  <a:srgbClr val="9DA7B3"/>
                </a:solidFill>
                <a:latin typeface="Work Sans" pitchFamily="2" charset="0"/>
              </a:rPr>
              <a:t> Skills</a:t>
            </a:r>
            <a:endParaRPr lang="en-GB" sz="100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471082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161604"/>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5612381"/>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16" name="Text Placeholder 12">
            <a:extLst>
              <a:ext uri="{FF2B5EF4-FFF2-40B4-BE49-F238E27FC236}">
                <a16:creationId xmlns:a16="http://schemas.microsoft.com/office/drawing/2014/main" id="{9CA330FA-CCF7-A0E5-F50E-6E91DF812D2D}"/>
              </a:ext>
            </a:extLst>
          </p:cNvPr>
          <p:cNvSpPr>
            <a:spLocks noGrp="1"/>
          </p:cNvSpPr>
          <p:nvPr>
            <p:ph type="body" sz="quarter" idx="35" hasCustomPrompt="1"/>
          </p:nvPr>
        </p:nvSpPr>
        <p:spPr>
          <a:xfrm>
            <a:off x="5016500" y="3718729"/>
            <a:ext cx="6911975" cy="646007"/>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18" name="Text Placeholder 12">
            <a:extLst>
              <a:ext uri="{FF2B5EF4-FFF2-40B4-BE49-F238E27FC236}">
                <a16:creationId xmlns:a16="http://schemas.microsoft.com/office/drawing/2014/main" id="{3050CC42-509F-356D-82D5-5D9356BF01D6}"/>
              </a:ext>
            </a:extLst>
          </p:cNvPr>
          <p:cNvSpPr>
            <a:spLocks noGrp="1"/>
          </p:cNvSpPr>
          <p:nvPr>
            <p:ph type="body" sz="quarter" idx="36" hasCustomPrompt="1"/>
          </p:nvPr>
        </p:nvSpPr>
        <p:spPr>
          <a:xfrm>
            <a:off x="5016500" y="2893333"/>
            <a:ext cx="6911975" cy="185055"/>
          </a:xfrm>
        </p:spPr>
        <p:txBody>
          <a:bodyPr anchor="b">
            <a:noAutofit/>
          </a:bodyPr>
          <a:lstStyle>
            <a:lvl1pPr>
              <a:lnSpc>
                <a:spcPct val="90000"/>
              </a:lnSpc>
              <a:defRPr sz="1000" b="0">
                <a:solidFill>
                  <a:schemeClr val="bg1"/>
                </a:solidFill>
                <a:latin typeface="Work Sans SemiBold" pitchFamily="2" charset="0"/>
              </a:defRPr>
            </a:lvl1pPr>
          </a:lstStyle>
          <a:p>
            <a:pPr lvl="0"/>
            <a:r>
              <a:rPr lang="en-GB" dirty="0"/>
              <a:t>Project Name</a:t>
            </a:r>
          </a:p>
        </p:txBody>
      </p:sp>
      <p:sp>
        <p:nvSpPr>
          <p:cNvPr id="19" name="Text Placeholder 12">
            <a:extLst>
              <a:ext uri="{FF2B5EF4-FFF2-40B4-BE49-F238E27FC236}">
                <a16:creationId xmlns:a16="http://schemas.microsoft.com/office/drawing/2014/main" id="{32AD40A4-CB9D-A307-F8CA-1A6AE65CDC82}"/>
              </a:ext>
            </a:extLst>
          </p:cNvPr>
          <p:cNvSpPr>
            <a:spLocks noGrp="1"/>
          </p:cNvSpPr>
          <p:nvPr>
            <p:ph type="body" sz="quarter" idx="37" hasCustomPrompt="1"/>
          </p:nvPr>
        </p:nvSpPr>
        <p:spPr>
          <a:xfrm>
            <a:off x="5016500" y="3405741"/>
            <a:ext cx="1853034" cy="209398"/>
          </a:xfrm>
        </p:spPr>
        <p:txBody>
          <a:bodyPr>
            <a:noAutofit/>
          </a:bodyPr>
          <a:lstStyle>
            <a:lvl1pPr>
              <a:defRPr sz="1000" b="0">
                <a:solidFill>
                  <a:schemeClr val="bg1"/>
                </a:solidFill>
                <a:latin typeface="Work Sans" pitchFamily="2" charset="0"/>
              </a:defRPr>
            </a:lvl1pPr>
          </a:lstStyle>
          <a:p>
            <a:pPr lvl="0"/>
            <a:r>
              <a:rPr lang="en-GB" dirty="0"/>
              <a:t>Your role in the project</a:t>
            </a:r>
          </a:p>
        </p:txBody>
      </p:sp>
      <p:sp>
        <p:nvSpPr>
          <p:cNvPr id="20" name="Text Placeholder 12">
            <a:extLst>
              <a:ext uri="{FF2B5EF4-FFF2-40B4-BE49-F238E27FC236}">
                <a16:creationId xmlns:a16="http://schemas.microsoft.com/office/drawing/2014/main" id="{C416095D-D98A-0FCD-7E5F-9C547D3DCBF1}"/>
              </a:ext>
            </a:extLst>
          </p:cNvPr>
          <p:cNvSpPr>
            <a:spLocks noGrp="1"/>
          </p:cNvSpPr>
          <p:nvPr>
            <p:ph type="body" sz="quarter" idx="38" hasCustomPrompt="1"/>
          </p:nvPr>
        </p:nvSpPr>
        <p:spPr>
          <a:xfrm>
            <a:off x="7319963" y="3430339"/>
            <a:ext cx="4608512" cy="209398"/>
          </a:xfrm>
        </p:spPr>
        <p:txBody>
          <a:bodyPr>
            <a:noAutofit/>
          </a:bodyPr>
          <a:lstStyle>
            <a:lvl1pPr>
              <a:defRPr sz="1000" b="0">
                <a:solidFill>
                  <a:schemeClr val="bg1"/>
                </a:solidFill>
                <a:latin typeface="Work Sans" pitchFamily="2" charset="0"/>
              </a:defRPr>
            </a:lvl1pPr>
          </a:lstStyle>
          <a:p>
            <a:pPr lvl="0"/>
            <a:r>
              <a:rPr lang="en-GB" dirty="0"/>
              <a:t>Industry Sector</a:t>
            </a:r>
          </a:p>
        </p:txBody>
      </p:sp>
      <p:sp>
        <p:nvSpPr>
          <p:cNvPr id="23" name="TextBox 22">
            <a:extLst>
              <a:ext uri="{FF2B5EF4-FFF2-40B4-BE49-F238E27FC236}">
                <a16:creationId xmlns:a16="http://schemas.microsoft.com/office/drawing/2014/main" id="{4139E4C0-BFE6-EF11-2701-1B05076378A0}"/>
              </a:ext>
            </a:extLst>
          </p:cNvPr>
          <p:cNvSpPr txBox="1"/>
          <p:nvPr userDrawn="1"/>
        </p:nvSpPr>
        <p:spPr>
          <a:xfrm>
            <a:off x="5016500" y="3223631"/>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My</a:t>
            </a:r>
            <a:r>
              <a:rPr lang="pt-BR" sz="1000">
                <a:solidFill>
                  <a:srgbClr val="9DA7B3"/>
                </a:solidFill>
                <a:latin typeface="Work Sans" pitchFamily="2" charset="0"/>
              </a:rPr>
              <a:t> Role</a:t>
            </a:r>
            <a:endParaRPr lang="en-GB" sz="1000" err="1">
              <a:solidFill>
                <a:srgbClr val="9DA7B3"/>
              </a:solidFill>
              <a:latin typeface="Work Sans" pitchFamily="2" charset="0"/>
            </a:endParaRPr>
          </a:p>
        </p:txBody>
      </p:sp>
      <p:sp>
        <p:nvSpPr>
          <p:cNvPr id="24" name="TextBox 23">
            <a:extLst>
              <a:ext uri="{FF2B5EF4-FFF2-40B4-BE49-F238E27FC236}">
                <a16:creationId xmlns:a16="http://schemas.microsoft.com/office/drawing/2014/main" id="{86D0900E-EFE3-2AD1-CE5C-9412D7BC5167}"/>
              </a:ext>
            </a:extLst>
          </p:cNvPr>
          <p:cNvSpPr txBox="1"/>
          <p:nvPr userDrawn="1"/>
        </p:nvSpPr>
        <p:spPr>
          <a:xfrm>
            <a:off x="7319963" y="3242432"/>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Industry</a:t>
            </a:r>
            <a:r>
              <a:rPr lang="pt-BR" sz="1000">
                <a:solidFill>
                  <a:srgbClr val="9DA7B3"/>
                </a:solidFill>
                <a:latin typeface="Work Sans" pitchFamily="2" charset="0"/>
              </a:rPr>
              <a:t> Sector</a:t>
            </a:r>
            <a:endParaRPr lang="en-GB" sz="1000" err="1">
              <a:solidFill>
                <a:srgbClr val="9DA7B3"/>
              </a:solidFill>
              <a:latin typeface="Work Sans" pitchFamily="2" charset="0"/>
            </a:endParaRPr>
          </a:p>
        </p:txBody>
      </p:sp>
      <p:sp>
        <p:nvSpPr>
          <p:cNvPr id="32" name="Text Placeholder 12">
            <a:extLst>
              <a:ext uri="{FF2B5EF4-FFF2-40B4-BE49-F238E27FC236}">
                <a16:creationId xmlns:a16="http://schemas.microsoft.com/office/drawing/2014/main" id="{FA083622-9ED5-4732-9E8D-537A1F93C4A0}"/>
              </a:ext>
            </a:extLst>
          </p:cNvPr>
          <p:cNvSpPr>
            <a:spLocks noGrp="1"/>
          </p:cNvSpPr>
          <p:nvPr>
            <p:ph type="body" sz="quarter" idx="39" hasCustomPrompt="1"/>
          </p:nvPr>
        </p:nvSpPr>
        <p:spPr>
          <a:xfrm>
            <a:off x="5016500" y="5774369"/>
            <a:ext cx="6911975" cy="646007"/>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p:txBody>
      </p:sp>
      <p:sp>
        <p:nvSpPr>
          <p:cNvPr id="33" name="Text Placeholder 12">
            <a:extLst>
              <a:ext uri="{FF2B5EF4-FFF2-40B4-BE49-F238E27FC236}">
                <a16:creationId xmlns:a16="http://schemas.microsoft.com/office/drawing/2014/main" id="{A021707D-B78F-8083-0B65-29B35D43DF67}"/>
              </a:ext>
            </a:extLst>
          </p:cNvPr>
          <p:cNvSpPr>
            <a:spLocks noGrp="1"/>
          </p:cNvSpPr>
          <p:nvPr>
            <p:ph type="body" sz="quarter" idx="40" hasCustomPrompt="1"/>
          </p:nvPr>
        </p:nvSpPr>
        <p:spPr>
          <a:xfrm>
            <a:off x="5016500" y="4948973"/>
            <a:ext cx="6911975" cy="185055"/>
          </a:xfrm>
        </p:spPr>
        <p:txBody>
          <a:bodyPr anchor="b">
            <a:noAutofit/>
          </a:bodyPr>
          <a:lstStyle>
            <a:lvl1pPr>
              <a:lnSpc>
                <a:spcPct val="90000"/>
              </a:lnSpc>
              <a:defRPr sz="1000" b="0">
                <a:solidFill>
                  <a:schemeClr val="bg1"/>
                </a:solidFill>
                <a:latin typeface="Work Sans SemiBold" pitchFamily="2" charset="0"/>
              </a:defRPr>
            </a:lvl1pPr>
          </a:lstStyle>
          <a:p>
            <a:pPr lvl="0"/>
            <a:r>
              <a:rPr lang="en-GB" dirty="0"/>
              <a:t>Project Name</a:t>
            </a:r>
          </a:p>
        </p:txBody>
      </p:sp>
      <p:sp>
        <p:nvSpPr>
          <p:cNvPr id="34" name="Text Placeholder 12">
            <a:extLst>
              <a:ext uri="{FF2B5EF4-FFF2-40B4-BE49-F238E27FC236}">
                <a16:creationId xmlns:a16="http://schemas.microsoft.com/office/drawing/2014/main" id="{4B099147-DEC4-2DF7-0CA7-78FED9BA39CC}"/>
              </a:ext>
            </a:extLst>
          </p:cNvPr>
          <p:cNvSpPr>
            <a:spLocks noGrp="1"/>
          </p:cNvSpPr>
          <p:nvPr>
            <p:ph type="body" sz="quarter" idx="41" hasCustomPrompt="1"/>
          </p:nvPr>
        </p:nvSpPr>
        <p:spPr>
          <a:xfrm>
            <a:off x="5016500" y="5461381"/>
            <a:ext cx="1853034" cy="209398"/>
          </a:xfrm>
        </p:spPr>
        <p:txBody>
          <a:bodyPr>
            <a:noAutofit/>
          </a:bodyPr>
          <a:lstStyle>
            <a:lvl1pPr>
              <a:defRPr sz="1000" b="0">
                <a:solidFill>
                  <a:schemeClr val="bg1"/>
                </a:solidFill>
                <a:latin typeface="Work Sans" pitchFamily="2" charset="0"/>
              </a:defRPr>
            </a:lvl1pPr>
          </a:lstStyle>
          <a:p>
            <a:pPr lvl="0"/>
            <a:r>
              <a:rPr lang="en-GB" dirty="0"/>
              <a:t>Your role in the project</a:t>
            </a:r>
          </a:p>
        </p:txBody>
      </p:sp>
      <p:sp>
        <p:nvSpPr>
          <p:cNvPr id="35" name="Text Placeholder 12">
            <a:extLst>
              <a:ext uri="{FF2B5EF4-FFF2-40B4-BE49-F238E27FC236}">
                <a16:creationId xmlns:a16="http://schemas.microsoft.com/office/drawing/2014/main" id="{A0D4E9AF-230D-005E-FE19-213EC5F21D60}"/>
              </a:ext>
            </a:extLst>
          </p:cNvPr>
          <p:cNvSpPr>
            <a:spLocks noGrp="1"/>
          </p:cNvSpPr>
          <p:nvPr>
            <p:ph type="body" sz="quarter" idx="42" hasCustomPrompt="1"/>
          </p:nvPr>
        </p:nvSpPr>
        <p:spPr>
          <a:xfrm>
            <a:off x="7319963" y="5485979"/>
            <a:ext cx="4608512" cy="209398"/>
          </a:xfrm>
        </p:spPr>
        <p:txBody>
          <a:bodyPr>
            <a:noAutofit/>
          </a:bodyPr>
          <a:lstStyle>
            <a:lvl1pPr>
              <a:defRPr sz="1000" b="0">
                <a:solidFill>
                  <a:schemeClr val="bg1"/>
                </a:solidFill>
                <a:latin typeface="Work Sans" pitchFamily="2" charset="0"/>
              </a:defRPr>
            </a:lvl1pPr>
          </a:lstStyle>
          <a:p>
            <a:pPr lvl="0"/>
            <a:r>
              <a:rPr lang="en-GB" dirty="0"/>
              <a:t>Industry Sector</a:t>
            </a:r>
          </a:p>
        </p:txBody>
      </p:sp>
      <p:sp>
        <p:nvSpPr>
          <p:cNvPr id="36" name="TextBox 35">
            <a:extLst>
              <a:ext uri="{FF2B5EF4-FFF2-40B4-BE49-F238E27FC236}">
                <a16:creationId xmlns:a16="http://schemas.microsoft.com/office/drawing/2014/main" id="{5B988B3F-5793-D36C-C18C-4A76E09CB51F}"/>
              </a:ext>
            </a:extLst>
          </p:cNvPr>
          <p:cNvSpPr txBox="1"/>
          <p:nvPr userDrawn="1"/>
        </p:nvSpPr>
        <p:spPr>
          <a:xfrm>
            <a:off x="5016500" y="5279271"/>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My</a:t>
            </a:r>
            <a:r>
              <a:rPr lang="pt-BR" sz="1000">
                <a:solidFill>
                  <a:srgbClr val="9DA7B3"/>
                </a:solidFill>
                <a:latin typeface="Work Sans" pitchFamily="2" charset="0"/>
              </a:rPr>
              <a:t> Role</a:t>
            </a:r>
            <a:endParaRPr lang="en-GB" sz="1000" err="1">
              <a:solidFill>
                <a:srgbClr val="9DA7B3"/>
              </a:solidFill>
              <a:latin typeface="Work Sans" pitchFamily="2" charset="0"/>
            </a:endParaRPr>
          </a:p>
        </p:txBody>
      </p:sp>
      <p:sp>
        <p:nvSpPr>
          <p:cNvPr id="37" name="TextBox 36">
            <a:extLst>
              <a:ext uri="{FF2B5EF4-FFF2-40B4-BE49-F238E27FC236}">
                <a16:creationId xmlns:a16="http://schemas.microsoft.com/office/drawing/2014/main" id="{F8738507-CADE-66CA-4B1E-3E4B5FE31EC5}"/>
              </a:ext>
            </a:extLst>
          </p:cNvPr>
          <p:cNvSpPr txBox="1"/>
          <p:nvPr userDrawn="1"/>
        </p:nvSpPr>
        <p:spPr>
          <a:xfrm>
            <a:off x="7319963" y="5298072"/>
            <a:ext cx="1871662" cy="184666"/>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Industry</a:t>
            </a:r>
            <a:r>
              <a:rPr lang="pt-BR" sz="1000">
                <a:solidFill>
                  <a:srgbClr val="9DA7B3"/>
                </a:solidFill>
                <a:latin typeface="Work Sans" pitchFamily="2" charset="0"/>
              </a:rPr>
              <a:t> Sector</a:t>
            </a:r>
            <a:endParaRPr lang="en-GB" sz="1000" err="1">
              <a:solidFill>
                <a:srgbClr val="9DA7B3"/>
              </a:solidFill>
              <a:latin typeface="Work Sans" pitchFamily="2" charset="0"/>
            </a:endParaRPr>
          </a:p>
        </p:txBody>
      </p:sp>
      <p:cxnSp>
        <p:nvCxnSpPr>
          <p:cNvPr id="40" name="Straight Connector 39">
            <a:extLst>
              <a:ext uri="{FF2B5EF4-FFF2-40B4-BE49-F238E27FC236}">
                <a16:creationId xmlns:a16="http://schemas.microsoft.com/office/drawing/2014/main" id="{7B871E81-8036-A341-5E34-A971C9DAD8B9}"/>
              </a:ext>
            </a:extLst>
          </p:cNvPr>
          <p:cNvCxnSpPr>
            <a:cxnSpLocks/>
          </p:cNvCxnSpPr>
          <p:nvPr userDrawn="1"/>
        </p:nvCxnSpPr>
        <p:spPr>
          <a:xfrm>
            <a:off x="5016500" y="1090673"/>
            <a:ext cx="691197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305D75E-C57D-6979-C806-9A221EBF6B42}"/>
              </a:ext>
            </a:extLst>
          </p:cNvPr>
          <p:cNvCxnSpPr>
            <a:cxnSpLocks/>
          </p:cNvCxnSpPr>
          <p:nvPr userDrawn="1"/>
        </p:nvCxnSpPr>
        <p:spPr>
          <a:xfrm>
            <a:off x="5016500" y="3100176"/>
            <a:ext cx="691197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F65C361-72AB-B94A-5BB5-9D21C47FEDE9}"/>
              </a:ext>
            </a:extLst>
          </p:cNvPr>
          <p:cNvCxnSpPr>
            <a:cxnSpLocks/>
          </p:cNvCxnSpPr>
          <p:nvPr userDrawn="1"/>
        </p:nvCxnSpPr>
        <p:spPr>
          <a:xfrm>
            <a:off x="5016500" y="5155816"/>
            <a:ext cx="6911975"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Text Placeholder 12">
            <a:extLst>
              <a:ext uri="{FF2B5EF4-FFF2-40B4-BE49-F238E27FC236}">
                <a16:creationId xmlns:a16="http://schemas.microsoft.com/office/drawing/2014/main" id="{95467878-FD0A-AFEE-5144-8DD126378B36}"/>
              </a:ext>
            </a:extLst>
          </p:cNvPr>
          <p:cNvSpPr>
            <a:spLocks noGrp="1"/>
          </p:cNvSpPr>
          <p:nvPr>
            <p:ph type="body" sz="quarter" idx="43" hasCustomPrompt="1"/>
          </p:nvPr>
        </p:nvSpPr>
        <p:spPr>
          <a:xfrm>
            <a:off x="2648703" y="606315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pic>
        <p:nvPicPr>
          <p:cNvPr id="5" name="Graphic 4">
            <a:extLst>
              <a:ext uri="{FF2B5EF4-FFF2-40B4-BE49-F238E27FC236}">
                <a16:creationId xmlns:a16="http://schemas.microsoft.com/office/drawing/2014/main" id="{67F7E974-AFB6-C7F4-80C9-4770E4D967C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2485348"/>
            <a:ext cx="2196985" cy="2196985"/>
          </a:xfrm>
          <a:prstGeom prst="rect">
            <a:avLst/>
          </a:prstGeom>
        </p:spPr>
      </p:pic>
      <p:pic>
        <p:nvPicPr>
          <p:cNvPr id="7" name="Graphic 6">
            <a:extLst>
              <a:ext uri="{FF2B5EF4-FFF2-40B4-BE49-F238E27FC236}">
                <a16:creationId xmlns:a16="http://schemas.microsoft.com/office/drawing/2014/main" id="{4192CFD4-162A-CA08-8EDD-76835C477A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4661015"/>
            <a:ext cx="2196985" cy="2196985"/>
          </a:xfrm>
          <a:prstGeom prst="rect">
            <a:avLst/>
          </a:prstGeom>
        </p:spPr>
      </p:pic>
      <p:sp>
        <p:nvSpPr>
          <p:cNvPr id="2" name="Picture Placeholder 20">
            <a:extLst>
              <a:ext uri="{FF2B5EF4-FFF2-40B4-BE49-F238E27FC236}">
                <a16:creationId xmlns:a16="http://schemas.microsoft.com/office/drawing/2014/main" id="{98828CCD-3A67-867C-91A8-E1634A0821BB}"/>
              </a:ext>
            </a:extLst>
          </p:cNvPr>
          <p:cNvSpPr>
            <a:spLocks noGrp="1"/>
          </p:cNvSpPr>
          <p:nvPr>
            <p:ph type="pic" sz="quarter" idx="18"/>
          </p:nvPr>
        </p:nvSpPr>
        <p:spPr>
          <a:xfrm>
            <a:off x="0" y="288363"/>
            <a:ext cx="2196985" cy="2196985"/>
          </a:xfrm>
          <a:prstGeom prst="rect">
            <a:avLst/>
          </a:prstGeom>
        </p:spPr>
        <p:txBody>
          <a:bodyPr anchor="ctr"/>
          <a:lstStyle>
            <a:lvl1pPr marL="0" indent="0" algn="ctr">
              <a:buNone/>
              <a:defRPr>
                <a:solidFill>
                  <a:schemeClr val="bg1"/>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spTree>
    <p:extLst>
      <p:ext uri="{BB962C8B-B14F-4D97-AF65-F5344CB8AC3E}">
        <p14:creationId xmlns:p14="http://schemas.microsoft.com/office/powerpoint/2010/main" val="2070941377"/>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 Bio-Interests-Professional BG">
    <p:bg>
      <p:bgPr>
        <a:solidFill>
          <a:srgbClr val="0C2340"/>
        </a:solidFill>
        <a:effectLst/>
      </p:bgPr>
    </p:bg>
    <p:spTree>
      <p:nvGrpSpPr>
        <p:cNvPr id="1" name=""/>
        <p:cNvGrpSpPr/>
        <p:nvPr/>
      </p:nvGrpSpPr>
      <p:grpSpPr>
        <a:xfrm>
          <a:off x="0" y="0"/>
          <a:ext cx="0" cy="0"/>
          <a:chOff x="0" y="0"/>
          <a:chExt cx="0" cy="0"/>
        </a:xfrm>
      </p:grpSpPr>
      <p:sp>
        <p:nvSpPr>
          <p:cNvPr id="10" name="Text Placeholder 12">
            <a:extLst>
              <a:ext uri="{FF2B5EF4-FFF2-40B4-BE49-F238E27FC236}">
                <a16:creationId xmlns:a16="http://schemas.microsoft.com/office/drawing/2014/main" id="{3FFF7BEB-EC0B-4844-7408-9B11708FFF70}"/>
              </a:ext>
            </a:extLst>
          </p:cNvPr>
          <p:cNvSpPr>
            <a:spLocks noGrp="1"/>
          </p:cNvSpPr>
          <p:nvPr userDrawn="1">
            <p:ph type="body" sz="quarter" idx="12" hasCustomPrompt="1"/>
          </p:nvPr>
        </p:nvSpPr>
        <p:spPr>
          <a:xfrm>
            <a:off x="2648703" y="2111976"/>
            <a:ext cx="1871663" cy="1901209"/>
          </a:xfrm>
        </p:spPr>
        <p:txBody>
          <a:bodyPr>
            <a:noAutofit/>
          </a:bodyPr>
          <a:lstStyle>
            <a:lvl1pPr>
              <a:defRPr sz="1000" b="0">
                <a:solidFill>
                  <a:schemeClr val="bg1"/>
                </a:solidFill>
                <a:latin typeface="Work Sans" pitchFamily="2"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a:t>
            </a:r>
          </a:p>
        </p:txBody>
      </p:sp>
      <p:sp>
        <p:nvSpPr>
          <p:cNvPr id="12" name="TextBox 11">
            <a:extLst>
              <a:ext uri="{FF2B5EF4-FFF2-40B4-BE49-F238E27FC236}">
                <a16:creationId xmlns:a16="http://schemas.microsoft.com/office/drawing/2014/main" id="{02FC6C2F-C662-F0F6-7C60-2A1268B100BE}"/>
              </a:ext>
            </a:extLst>
          </p:cNvPr>
          <p:cNvSpPr txBox="1"/>
          <p:nvPr userDrawn="1"/>
        </p:nvSpPr>
        <p:spPr>
          <a:xfrm>
            <a:off x="2658641" y="1897458"/>
            <a:ext cx="843527" cy="203762"/>
          </a:xfrm>
          <a:prstGeom prst="rect">
            <a:avLst/>
          </a:prstGeom>
          <a:noFill/>
        </p:spPr>
        <p:txBody>
          <a:bodyPr wrap="square" lIns="0" tIns="0" rIns="0" bIns="0" rtlCol="0">
            <a:noAutofit/>
          </a:bodyPr>
          <a:lstStyle/>
          <a:p>
            <a:pPr algn="l"/>
            <a:r>
              <a:rPr lang="pt-BR" sz="1000" err="1">
                <a:solidFill>
                  <a:srgbClr val="9DA7B3"/>
                </a:solidFill>
                <a:latin typeface="Work Sans" pitchFamily="2" charset="0"/>
              </a:rPr>
              <a:t>Bio</a:t>
            </a:r>
            <a:endParaRPr lang="en-GB" sz="1000" err="1">
              <a:solidFill>
                <a:srgbClr val="9DA7B3"/>
              </a:solidFill>
              <a:latin typeface="Work Sans" pitchFamily="2" charset="0"/>
            </a:endParaRPr>
          </a:p>
        </p:txBody>
      </p:sp>
      <p:sp>
        <p:nvSpPr>
          <p:cNvPr id="41" name="TextBox 40">
            <a:extLst>
              <a:ext uri="{FF2B5EF4-FFF2-40B4-BE49-F238E27FC236}">
                <a16:creationId xmlns:a16="http://schemas.microsoft.com/office/drawing/2014/main" id="{CB7FE725-7D0D-8D56-1413-818080135699}"/>
              </a:ext>
            </a:extLst>
          </p:cNvPr>
          <p:cNvSpPr txBox="1"/>
          <p:nvPr userDrawn="1"/>
        </p:nvSpPr>
        <p:spPr>
          <a:xfrm>
            <a:off x="2658640" y="4213676"/>
            <a:ext cx="1845519" cy="326432"/>
          </a:xfrm>
          <a:prstGeom prst="rect">
            <a:avLst/>
          </a:prstGeom>
          <a:noFill/>
        </p:spPr>
        <p:txBody>
          <a:bodyPr wrap="square" lIns="0" tIns="0" rIns="0" bIns="0" rtlCol="0">
            <a:noAutofit/>
          </a:bodyPr>
          <a:lstStyle/>
          <a:p>
            <a:pPr algn="l"/>
            <a:r>
              <a:rPr lang="pt-BR" sz="1000">
                <a:solidFill>
                  <a:srgbClr val="9DA7B3"/>
                </a:solidFill>
                <a:latin typeface="Work Sans" pitchFamily="2" charset="0"/>
              </a:rPr>
              <a:t>Key </a:t>
            </a:r>
            <a:r>
              <a:rPr lang="pt-BR" sz="1000" err="1">
                <a:solidFill>
                  <a:srgbClr val="9DA7B3"/>
                </a:solidFill>
                <a:latin typeface="Work Sans" pitchFamily="2" charset="0"/>
              </a:rPr>
              <a:t>Areas</a:t>
            </a:r>
            <a:r>
              <a:rPr lang="pt-BR" sz="1000">
                <a:solidFill>
                  <a:srgbClr val="9DA7B3"/>
                </a:solidFill>
                <a:latin typeface="Work Sans" pitchFamily="2" charset="0"/>
              </a:rPr>
              <a:t> </a:t>
            </a:r>
            <a:r>
              <a:rPr lang="pt-BR" sz="1000" err="1">
                <a:solidFill>
                  <a:srgbClr val="9DA7B3"/>
                </a:solidFill>
                <a:latin typeface="Work Sans" pitchFamily="2" charset="0"/>
              </a:rPr>
              <a:t>of</a:t>
            </a:r>
            <a:r>
              <a:rPr lang="pt-BR" sz="1000">
                <a:solidFill>
                  <a:srgbClr val="9DA7B3"/>
                </a:solidFill>
                <a:latin typeface="Work Sans" pitchFamily="2" charset="0"/>
              </a:rPr>
              <a:t> Expertise, </a:t>
            </a:r>
            <a:r>
              <a:rPr lang="pt-BR" sz="1000" err="1">
                <a:solidFill>
                  <a:srgbClr val="9DA7B3"/>
                </a:solidFill>
                <a:latin typeface="Work Sans" pitchFamily="2" charset="0"/>
              </a:rPr>
              <a:t>Interests</a:t>
            </a:r>
            <a:r>
              <a:rPr lang="pt-BR" sz="1000">
                <a:solidFill>
                  <a:srgbClr val="9DA7B3"/>
                </a:solidFill>
                <a:latin typeface="Work Sans" pitchFamily="2" charset="0"/>
              </a:rPr>
              <a:t> </a:t>
            </a:r>
            <a:r>
              <a:rPr lang="pt-BR" sz="1000" err="1">
                <a:solidFill>
                  <a:srgbClr val="9DA7B3"/>
                </a:solidFill>
                <a:latin typeface="Work Sans" pitchFamily="2" charset="0"/>
              </a:rPr>
              <a:t>and</a:t>
            </a:r>
            <a:r>
              <a:rPr lang="pt-BR" sz="1000">
                <a:solidFill>
                  <a:srgbClr val="9DA7B3"/>
                </a:solidFill>
                <a:latin typeface="Work Sans" pitchFamily="2" charset="0"/>
              </a:rPr>
              <a:t> Skills</a:t>
            </a:r>
            <a:endParaRPr lang="en-GB" sz="1000" err="1">
              <a:solidFill>
                <a:srgbClr val="9DA7B3"/>
              </a:solidFill>
              <a:latin typeface="Work Sans" pitchFamily="2" charset="0"/>
            </a:endParaRPr>
          </a:p>
        </p:txBody>
      </p:sp>
      <p:sp>
        <p:nvSpPr>
          <p:cNvPr id="42" name="Text Placeholder 12">
            <a:extLst>
              <a:ext uri="{FF2B5EF4-FFF2-40B4-BE49-F238E27FC236}">
                <a16:creationId xmlns:a16="http://schemas.microsoft.com/office/drawing/2014/main" id="{E25BA16E-04BB-5EEC-BE3E-7395DE39F330}"/>
              </a:ext>
            </a:extLst>
          </p:cNvPr>
          <p:cNvSpPr>
            <a:spLocks noGrp="1"/>
          </p:cNvSpPr>
          <p:nvPr>
            <p:ph type="body" sz="quarter" idx="29" hasCustomPrompt="1"/>
          </p:nvPr>
        </p:nvSpPr>
        <p:spPr>
          <a:xfrm>
            <a:off x="2648703" y="471082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3" name="Text Placeholder 12">
            <a:extLst>
              <a:ext uri="{FF2B5EF4-FFF2-40B4-BE49-F238E27FC236}">
                <a16:creationId xmlns:a16="http://schemas.microsoft.com/office/drawing/2014/main" id="{D9D96BA2-4C04-64B6-4F13-AFF16504D28A}"/>
              </a:ext>
            </a:extLst>
          </p:cNvPr>
          <p:cNvSpPr>
            <a:spLocks noGrp="1"/>
          </p:cNvSpPr>
          <p:nvPr>
            <p:ph type="body" sz="quarter" idx="30" hasCustomPrompt="1"/>
          </p:nvPr>
        </p:nvSpPr>
        <p:spPr>
          <a:xfrm>
            <a:off x="2648703" y="5161604"/>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44" name="Text Placeholder 12">
            <a:extLst>
              <a:ext uri="{FF2B5EF4-FFF2-40B4-BE49-F238E27FC236}">
                <a16:creationId xmlns:a16="http://schemas.microsoft.com/office/drawing/2014/main" id="{8C42753C-EA0A-1B12-EA39-4DDC2D51144C}"/>
              </a:ext>
            </a:extLst>
          </p:cNvPr>
          <p:cNvSpPr>
            <a:spLocks noGrp="1"/>
          </p:cNvSpPr>
          <p:nvPr>
            <p:ph type="body" sz="quarter" idx="31" hasCustomPrompt="1"/>
          </p:nvPr>
        </p:nvSpPr>
        <p:spPr>
          <a:xfrm>
            <a:off x="2648703" y="5612381"/>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56" name="Text Placeholder 12">
            <a:extLst>
              <a:ext uri="{FF2B5EF4-FFF2-40B4-BE49-F238E27FC236}">
                <a16:creationId xmlns:a16="http://schemas.microsoft.com/office/drawing/2014/main" id="{95467878-FD0A-AFEE-5144-8DD126378B36}"/>
              </a:ext>
            </a:extLst>
          </p:cNvPr>
          <p:cNvSpPr>
            <a:spLocks noGrp="1"/>
          </p:cNvSpPr>
          <p:nvPr>
            <p:ph type="body" sz="quarter" idx="43" hasCustomPrompt="1"/>
          </p:nvPr>
        </p:nvSpPr>
        <p:spPr>
          <a:xfrm>
            <a:off x="2648703" y="6063158"/>
            <a:ext cx="1855456" cy="319929"/>
          </a:xfrm>
        </p:spPr>
        <p:txBody>
          <a:bodyPr>
            <a:noAutofit/>
          </a:bodyPr>
          <a:lstStyle>
            <a:lvl1pPr marL="171450" indent="-171450">
              <a:buFont typeface="Work Sans" pitchFamily="2" charset="0"/>
              <a:buChar char="→"/>
              <a:defRPr sz="1000" b="0">
                <a:solidFill>
                  <a:schemeClr val="bg1"/>
                </a:solidFill>
                <a:latin typeface="Work Sans" pitchFamily="2" charset="0"/>
              </a:defRPr>
            </a:lvl1pPr>
          </a:lstStyle>
          <a:p>
            <a:pPr lvl="0"/>
            <a:r>
              <a:rPr lang="en-GB" dirty="0"/>
              <a:t>Lorem Ipsum</a:t>
            </a:r>
          </a:p>
        </p:txBody>
      </p:sp>
      <p:sp>
        <p:nvSpPr>
          <p:cNvPr id="2" name="Text Placeholder 12">
            <a:extLst>
              <a:ext uri="{FF2B5EF4-FFF2-40B4-BE49-F238E27FC236}">
                <a16:creationId xmlns:a16="http://schemas.microsoft.com/office/drawing/2014/main" id="{69BA5872-7F3D-CCD6-D83E-7939F8C0E651}"/>
              </a:ext>
            </a:extLst>
          </p:cNvPr>
          <p:cNvSpPr>
            <a:spLocks noGrp="1"/>
          </p:cNvSpPr>
          <p:nvPr>
            <p:ph type="body" sz="quarter" idx="14" hasCustomPrompt="1"/>
          </p:nvPr>
        </p:nvSpPr>
        <p:spPr>
          <a:xfrm>
            <a:off x="5016500" y="2111976"/>
            <a:ext cx="6911975" cy="4269773"/>
          </a:xfrm>
        </p:spPr>
        <p:txBody>
          <a:bodyPr>
            <a:noAutofit/>
          </a:bodyPr>
          <a:lstStyle>
            <a:lvl1pPr>
              <a:defRPr sz="1000" b="0">
                <a:solidFill>
                  <a:schemeClr val="bg1"/>
                </a:solidFill>
                <a:latin typeface="Work Sans" pitchFamily="2" charset="0"/>
              </a:defRPr>
            </a:lvl1pPr>
          </a:lstStyle>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a:t>
            </a:r>
          </a:p>
          <a:p>
            <a:pPr marL="0" marR="0" lvl="0" indent="0" algn="l" defTabSz="914400" rtl="0" eaLnBrk="1" fontAlgn="auto" latinLnBrk="0" hangingPunct="1">
              <a:lnSpc>
                <a:spcPct val="100000"/>
              </a:lnSpc>
              <a:spcBef>
                <a:spcPts val="0"/>
              </a:spcBef>
              <a:spcAft>
                <a:spcPts val="1200"/>
              </a:spcAft>
              <a:buClrTx/>
              <a:buSzTx/>
              <a:buFont typeface="+mj-lt"/>
              <a:buNone/>
              <a:tabLst/>
              <a:defRPr/>
            </a:pPr>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labore et dolore </a:t>
            </a:r>
            <a:r>
              <a:rPr lang="en-GB" dirty="0" err="1"/>
              <a:t>magn</a:t>
            </a:r>
            <a:r>
              <a:rPr lang="en-GB" dirty="0"/>
              <a:t>.</a:t>
            </a:r>
          </a:p>
        </p:txBody>
      </p:sp>
      <p:sp>
        <p:nvSpPr>
          <p:cNvPr id="3" name="TextBox 2">
            <a:extLst>
              <a:ext uri="{FF2B5EF4-FFF2-40B4-BE49-F238E27FC236}">
                <a16:creationId xmlns:a16="http://schemas.microsoft.com/office/drawing/2014/main" id="{2B8C87F1-FE75-57D1-AE93-CD855A3EE1D0}"/>
              </a:ext>
            </a:extLst>
          </p:cNvPr>
          <p:cNvSpPr txBox="1"/>
          <p:nvPr userDrawn="1"/>
        </p:nvSpPr>
        <p:spPr>
          <a:xfrm>
            <a:off x="5016500" y="1897458"/>
            <a:ext cx="2232025" cy="203762"/>
          </a:xfrm>
          <a:prstGeom prst="rect">
            <a:avLst/>
          </a:prstGeom>
          <a:noFill/>
        </p:spPr>
        <p:txBody>
          <a:bodyPr wrap="square" lIns="0" tIns="0" rIns="0" bIns="0" rtlCol="0">
            <a:noAutofit/>
          </a:bodyPr>
          <a:lstStyle/>
          <a:p>
            <a:pPr algn="l"/>
            <a:r>
              <a:rPr lang="pt-BR" sz="1000">
                <a:solidFill>
                  <a:srgbClr val="9DA7B3"/>
                </a:solidFill>
                <a:latin typeface="Work Sans" pitchFamily="2" charset="0"/>
              </a:rPr>
              <a:t>Professional Background</a:t>
            </a:r>
            <a:endParaRPr lang="en-GB" sz="1000" err="1">
              <a:solidFill>
                <a:srgbClr val="9DA7B3"/>
              </a:solidFill>
              <a:latin typeface="Work Sans" pitchFamily="2" charset="0"/>
            </a:endParaRPr>
          </a:p>
        </p:txBody>
      </p:sp>
      <p:sp>
        <p:nvSpPr>
          <p:cNvPr id="4" name="Text Placeholder 12">
            <a:extLst>
              <a:ext uri="{FF2B5EF4-FFF2-40B4-BE49-F238E27FC236}">
                <a16:creationId xmlns:a16="http://schemas.microsoft.com/office/drawing/2014/main" id="{F0F31AC1-B6E1-704E-DA75-02DF31F9C925}"/>
              </a:ext>
            </a:extLst>
          </p:cNvPr>
          <p:cNvSpPr>
            <a:spLocks noGrp="1"/>
          </p:cNvSpPr>
          <p:nvPr>
            <p:ph type="body" sz="quarter" idx="10" hasCustomPrompt="1"/>
          </p:nvPr>
        </p:nvSpPr>
        <p:spPr>
          <a:xfrm>
            <a:off x="7319963" y="296863"/>
            <a:ext cx="1871662" cy="1095057"/>
          </a:xfrm>
        </p:spPr>
        <p:txBody>
          <a:bodyPr anchor="b">
            <a:noAutofit/>
          </a:bodyPr>
          <a:lstStyle>
            <a:lvl1pPr>
              <a:defRPr sz="1600">
                <a:solidFill>
                  <a:schemeClr val="bg1"/>
                </a:solidFill>
                <a:latin typeface="Work Sans SemiBold" pitchFamily="2" charset="0"/>
              </a:defRPr>
            </a:lvl1pPr>
          </a:lstStyle>
          <a:p>
            <a:pPr lvl="0"/>
            <a:r>
              <a:rPr lang="en-GB" dirty="0"/>
              <a:t>Senior Consultant | PMO</a:t>
            </a:r>
          </a:p>
        </p:txBody>
      </p:sp>
      <p:sp>
        <p:nvSpPr>
          <p:cNvPr id="6" name="Text Placeholder 12">
            <a:extLst>
              <a:ext uri="{FF2B5EF4-FFF2-40B4-BE49-F238E27FC236}">
                <a16:creationId xmlns:a16="http://schemas.microsoft.com/office/drawing/2014/main" id="{B0B3E1DF-232C-8975-537E-CA49CCDEB965}"/>
              </a:ext>
            </a:extLst>
          </p:cNvPr>
          <p:cNvSpPr>
            <a:spLocks noGrp="1"/>
          </p:cNvSpPr>
          <p:nvPr>
            <p:ph type="body" sz="quarter" idx="11" hasCustomPrompt="1"/>
          </p:nvPr>
        </p:nvSpPr>
        <p:spPr>
          <a:xfrm>
            <a:off x="2640013" y="312774"/>
            <a:ext cx="4535487" cy="1131498"/>
          </a:xfrm>
        </p:spPr>
        <p:txBody>
          <a:bodyPr anchor="b">
            <a:noAutofit/>
          </a:bodyPr>
          <a:lstStyle>
            <a:lvl1pPr>
              <a:lnSpc>
                <a:spcPct val="80000"/>
              </a:lnSpc>
              <a:defRPr sz="4400">
                <a:solidFill>
                  <a:schemeClr val="bg1"/>
                </a:solidFill>
                <a:latin typeface="Work Sans Light" pitchFamily="2" charset="0"/>
              </a:defRPr>
            </a:lvl1pPr>
          </a:lstStyle>
          <a:p>
            <a:pPr lvl="0"/>
            <a:r>
              <a:rPr lang="en-GB" dirty="0"/>
              <a:t>Johnathan </a:t>
            </a:r>
            <a:r>
              <a:rPr lang="en-GB" dirty="0" err="1"/>
              <a:t>Doecher</a:t>
            </a:r>
            <a:endParaRPr lang="en-GB" dirty="0"/>
          </a:p>
        </p:txBody>
      </p:sp>
      <p:grpSp>
        <p:nvGrpSpPr>
          <p:cNvPr id="22" name="Group 21">
            <a:extLst>
              <a:ext uri="{FF2B5EF4-FFF2-40B4-BE49-F238E27FC236}">
                <a16:creationId xmlns:a16="http://schemas.microsoft.com/office/drawing/2014/main" id="{BB221E58-E929-DB00-7122-45FD244BEB6D}"/>
              </a:ext>
            </a:extLst>
          </p:cNvPr>
          <p:cNvGrpSpPr/>
          <p:nvPr userDrawn="1"/>
        </p:nvGrpSpPr>
        <p:grpSpPr>
          <a:xfrm>
            <a:off x="1" y="2485348"/>
            <a:ext cx="2196984" cy="4393968"/>
            <a:chOff x="5014912" y="2347912"/>
            <a:chExt cx="2162175" cy="4324350"/>
          </a:xfrm>
        </p:grpSpPr>
        <p:pic>
          <p:nvPicPr>
            <p:cNvPr id="13" name="Graphic 12">
              <a:extLst>
                <a:ext uri="{FF2B5EF4-FFF2-40B4-BE49-F238E27FC236}">
                  <a16:creationId xmlns:a16="http://schemas.microsoft.com/office/drawing/2014/main" id="{4A1AE871-09F5-1B56-3AA7-17600DE46E6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14912" y="2347912"/>
              <a:ext cx="2162175" cy="2162175"/>
            </a:xfrm>
            <a:prstGeom prst="rect">
              <a:avLst/>
            </a:prstGeom>
          </p:spPr>
        </p:pic>
        <p:pic>
          <p:nvPicPr>
            <p:cNvPr id="17" name="Graphic 16">
              <a:extLst>
                <a:ext uri="{FF2B5EF4-FFF2-40B4-BE49-F238E27FC236}">
                  <a16:creationId xmlns:a16="http://schemas.microsoft.com/office/drawing/2014/main" id="{CDA134EF-B452-FA8E-B8D4-E5391F526A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14912" y="4510087"/>
              <a:ext cx="2162175" cy="2162175"/>
            </a:xfrm>
            <a:prstGeom prst="rect">
              <a:avLst/>
            </a:prstGeom>
          </p:spPr>
        </p:pic>
      </p:grpSp>
      <p:sp>
        <p:nvSpPr>
          <p:cNvPr id="5" name="Picture Placeholder 20">
            <a:extLst>
              <a:ext uri="{FF2B5EF4-FFF2-40B4-BE49-F238E27FC236}">
                <a16:creationId xmlns:a16="http://schemas.microsoft.com/office/drawing/2014/main" id="{BB2A6638-EFA2-79C0-69AC-8FD5D8A52492}"/>
              </a:ext>
            </a:extLst>
          </p:cNvPr>
          <p:cNvSpPr>
            <a:spLocks noGrp="1"/>
          </p:cNvSpPr>
          <p:nvPr>
            <p:ph type="pic" sz="quarter" idx="18"/>
          </p:nvPr>
        </p:nvSpPr>
        <p:spPr>
          <a:xfrm>
            <a:off x="0" y="288363"/>
            <a:ext cx="2196985" cy="2196985"/>
          </a:xfrm>
          <a:prstGeom prst="rect">
            <a:avLst/>
          </a:prstGeom>
        </p:spPr>
        <p:txBody>
          <a:bodyPr anchor="ctr"/>
          <a:lstStyle>
            <a:lvl1pPr marL="0" indent="0" algn="ctr">
              <a:buNone/>
              <a:defRPr>
                <a:solidFill>
                  <a:schemeClr val="bg1"/>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spTree>
    <p:extLst>
      <p:ext uri="{BB962C8B-B14F-4D97-AF65-F5344CB8AC3E}">
        <p14:creationId xmlns:p14="http://schemas.microsoft.com/office/powerpoint/2010/main" val="2014846958"/>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Date-BG Image">
    <p:bg>
      <p:bgPr>
        <a:solidFill>
          <a:srgbClr val="0C234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FE0AB7-5FA1-45A9-393E-3566C605A245}"/>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colorTemperature colorTemp="4463"/>
                    </a14:imgEffect>
                    <a14:imgEffect>
                      <a14:saturation sat="30000"/>
                    </a14:imgEffect>
                    <a14:imgEffect>
                      <a14:brightnessContrast bright="-42000"/>
                    </a14:imgEffect>
                  </a14:imgLayer>
                </a14:imgProps>
              </a:ex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Picture Placeholder 20">
            <a:extLst>
              <a:ext uri="{FF2B5EF4-FFF2-40B4-BE49-F238E27FC236}">
                <a16:creationId xmlns:a16="http://schemas.microsoft.com/office/drawing/2014/main" id="{13C6D243-F3BA-C134-B8E7-D96C1C6154A8}"/>
              </a:ext>
            </a:extLst>
          </p:cNvPr>
          <p:cNvSpPr>
            <a:spLocks noGrp="1"/>
          </p:cNvSpPr>
          <p:nvPr>
            <p:ph type="pic" sz="quarter" idx="14" hasCustomPrompt="1"/>
          </p:nvPr>
        </p:nvSpPr>
        <p:spPr>
          <a:xfrm>
            <a:off x="1" y="0"/>
            <a:ext cx="12191999"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9" name="Text Placeholder 15">
            <a:extLst>
              <a:ext uri="{FF2B5EF4-FFF2-40B4-BE49-F238E27FC236}">
                <a16:creationId xmlns:a16="http://schemas.microsoft.com/office/drawing/2014/main" id="{35BECDA2-A294-9F51-81F9-5ECFA0D85F09}"/>
              </a:ext>
            </a:extLst>
          </p:cNvPr>
          <p:cNvSpPr>
            <a:spLocks noGrp="1"/>
          </p:cNvSpPr>
          <p:nvPr>
            <p:ph type="body" sz="quarter" idx="10" hasCustomPrompt="1"/>
          </p:nvPr>
        </p:nvSpPr>
        <p:spPr>
          <a:xfrm>
            <a:off x="252411" y="2260600"/>
            <a:ext cx="7053063" cy="1978555"/>
          </a:xfrm>
          <a:prstGeom prst="rect">
            <a:avLst/>
          </a:prstGeom>
          <a:noFill/>
        </p:spPr>
        <p:txBody>
          <a:bodyPr wrap="square" lIns="0" tIns="0" rIns="0" bIns="0" rtlCol="0">
            <a:spAutoFit/>
          </a:bodyPr>
          <a:lstStyle>
            <a:lvl1pPr>
              <a:defRPr kumimoji="0" lang="en-GB" sz="80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11" name="Text Placeholder 15">
            <a:extLst>
              <a:ext uri="{FF2B5EF4-FFF2-40B4-BE49-F238E27FC236}">
                <a16:creationId xmlns:a16="http://schemas.microsoft.com/office/drawing/2014/main" id="{8217C2C6-8136-A09A-19AA-8E5A9E828430}"/>
              </a:ext>
            </a:extLst>
          </p:cNvPr>
          <p:cNvSpPr>
            <a:spLocks noGrp="1"/>
          </p:cNvSpPr>
          <p:nvPr>
            <p:ph type="body" sz="quarter" idx="13" hasCustomPrompt="1"/>
          </p:nvPr>
        </p:nvSpPr>
        <p:spPr>
          <a:xfrm>
            <a:off x="10215897" y="6410627"/>
            <a:ext cx="1712578" cy="221599"/>
          </a:xfrm>
          <a:prstGeom prst="rect">
            <a:avLst/>
          </a:prstGeom>
          <a:noFill/>
        </p:spPr>
        <p:txBody>
          <a:bodyPr wrap="square" lIns="0" tIns="0" rIns="0" bIns="0" anchor="b">
            <a:spAutoFit/>
          </a:bodyPr>
          <a:lstStyle>
            <a:lvl1pPr marL="0" indent="0" algn="r">
              <a:buNone/>
              <a:defRPr lang="en-GB" sz="1600" i="0" u="none" strike="noStrike" baseline="0" dirty="0">
                <a:solidFill>
                  <a:srgbClr val="FFFFFF"/>
                </a:solidFill>
                <a:latin typeface="+mn-lt"/>
              </a:defRPr>
            </a:lvl1pPr>
          </a:lstStyle>
          <a:p>
            <a:pPr marL="0" lvl="0"/>
            <a:r>
              <a:rPr lang="en-GB" dirty="0"/>
              <a:t>Month/Year</a:t>
            </a:r>
          </a:p>
        </p:txBody>
      </p:sp>
      <p:sp>
        <p:nvSpPr>
          <p:cNvPr id="2" name="TextBox 7">
            <a:extLst>
              <a:ext uri="{FF2B5EF4-FFF2-40B4-BE49-F238E27FC236}">
                <a16:creationId xmlns:a16="http://schemas.microsoft.com/office/drawing/2014/main" id="{39CC1082-57A7-F5AD-646C-14D02BC020CD}"/>
              </a:ext>
            </a:extLst>
          </p:cNvPr>
          <p:cNvSpPr txBox="1"/>
          <p:nvPr userDrawn="1"/>
        </p:nvSpPr>
        <p:spPr>
          <a:xfrm>
            <a:off x="267656" y="6414218"/>
            <a:ext cx="4458755" cy="218008"/>
          </a:xfrm>
          <a:prstGeom prst="rect">
            <a:avLst/>
          </a:prstGeom>
        </p:spPr>
        <p:txBody>
          <a:bodyPr lIns="0" tIns="0" rIns="0" bIns="0" rtlCol="0" anchor="b">
            <a:spAutoFit/>
          </a:bodyPr>
          <a:lstStyle/>
          <a:p>
            <a:pPr>
              <a:lnSpc>
                <a:spcPts val="1688"/>
              </a:lnSpc>
            </a:pPr>
            <a:r>
              <a:rPr lang="en-US" sz="1600">
                <a:solidFill>
                  <a:schemeClr val="bg1"/>
                </a:solidFill>
                <a:latin typeface="Work Sans SemiBold" pitchFamily="2" charset="0"/>
              </a:rPr>
              <a:t>Here to Dare.</a:t>
            </a:r>
          </a:p>
        </p:txBody>
      </p:sp>
      <p:grpSp>
        <p:nvGrpSpPr>
          <p:cNvPr id="3" name="Graphic 6">
            <a:extLst>
              <a:ext uri="{FF2B5EF4-FFF2-40B4-BE49-F238E27FC236}">
                <a16:creationId xmlns:a16="http://schemas.microsoft.com/office/drawing/2014/main" id="{5D27770E-F84D-A6FA-CA4A-FEDB3E14A685}"/>
              </a:ext>
            </a:extLst>
          </p:cNvPr>
          <p:cNvGrpSpPr/>
          <p:nvPr userDrawn="1"/>
        </p:nvGrpSpPr>
        <p:grpSpPr>
          <a:xfrm>
            <a:off x="267657" y="333623"/>
            <a:ext cx="630106" cy="439331"/>
            <a:chOff x="3414712" y="1223962"/>
            <a:chExt cx="5362003" cy="3738562"/>
          </a:xfrm>
          <a:solidFill>
            <a:srgbClr val="DA291C"/>
          </a:solidFill>
        </p:grpSpPr>
        <p:sp>
          <p:nvSpPr>
            <p:cNvPr id="5" name="Freeform: Shape 22">
              <a:extLst>
                <a:ext uri="{FF2B5EF4-FFF2-40B4-BE49-F238E27FC236}">
                  <a16:creationId xmlns:a16="http://schemas.microsoft.com/office/drawing/2014/main" id="{E9A994E1-F5B3-DD58-A81E-3612E05D5EA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0" name="Freeform: Shape 23">
              <a:extLst>
                <a:ext uri="{FF2B5EF4-FFF2-40B4-BE49-F238E27FC236}">
                  <a16:creationId xmlns:a16="http://schemas.microsoft.com/office/drawing/2014/main" id="{F33909FA-2D5D-C97C-0858-0F6C674202C2}"/>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2" name="Freeform: Shape 24">
              <a:extLst>
                <a:ext uri="{FF2B5EF4-FFF2-40B4-BE49-F238E27FC236}">
                  <a16:creationId xmlns:a16="http://schemas.microsoft.com/office/drawing/2014/main" id="{BFD60533-10EA-D812-908E-431C781370AF}"/>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3" name="Freeform: Shape 25">
              <a:extLst>
                <a:ext uri="{FF2B5EF4-FFF2-40B4-BE49-F238E27FC236}">
                  <a16:creationId xmlns:a16="http://schemas.microsoft.com/office/drawing/2014/main" id="{9DD05948-35C7-1628-AC4A-43D9FDCBBB98}"/>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2449173188"/>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 Name-Role-Contact-Static BG">
    <p:spTree>
      <p:nvGrpSpPr>
        <p:cNvPr id="1" name=""/>
        <p:cNvGrpSpPr/>
        <p:nvPr/>
      </p:nvGrpSpPr>
      <p:grpSpPr>
        <a:xfrm>
          <a:off x="0" y="0"/>
          <a:ext cx="0" cy="0"/>
          <a:chOff x="0" y="0"/>
          <a:chExt cx="0" cy="0"/>
        </a:xfrm>
      </p:grpSpPr>
      <p:pic>
        <p:nvPicPr>
          <p:cNvPr id="2" name="Picture 1" descr="A close-up of a blue and white swirly object&#10;&#10;Description automatically generated">
            <a:extLst>
              <a:ext uri="{FF2B5EF4-FFF2-40B4-BE49-F238E27FC236}">
                <a16:creationId xmlns:a16="http://schemas.microsoft.com/office/drawing/2014/main" id="{F98E01C4-C644-6B37-A67D-B8C1C804D7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98"/>
          <a:stretch/>
        </p:blipFill>
        <p:spPr>
          <a:xfrm>
            <a:off x="4792368" y="-1"/>
            <a:ext cx="7399633" cy="6871721"/>
          </a:xfrm>
          <a:prstGeom prst="rect">
            <a:avLst/>
          </a:prstGeom>
        </p:spPr>
      </p:pic>
      <p:sp>
        <p:nvSpPr>
          <p:cNvPr id="4" name="Rectangle 3">
            <a:extLst>
              <a:ext uri="{FF2B5EF4-FFF2-40B4-BE49-F238E27FC236}">
                <a16:creationId xmlns:a16="http://schemas.microsoft.com/office/drawing/2014/main" id="{C269D381-BFD5-D547-EE92-50CA5588240C}"/>
              </a:ext>
            </a:extLst>
          </p:cNvPr>
          <p:cNvSpPr/>
          <p:nvPr userDrawn="1"/>
        </p:nvSpPr>
        <p:spPr>
          <a:xfrm rot="5400000">
            <a:off x="1065801" y="-1065803"/>
            <a:ext cx="6871722" cy="9003327"/>
          </a:xfrm>
          <a:prstGeom prst="rect">
            <a:avLst/>
          </a:prstGeom>
          <a:gradFill>
            <a:gsLst>
              <a:gs pos="0">
                <a:srgbClr val="0C2340">
                  <a:alpha val="0"/>
                </a:srgbClr>
              </a:gs>
              <a:gs pos="46000">
                <a:srgbClr val="0C234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solidFill>
                <a:schemeClr val="bg1"/>
              </a:solidFill>
            </a:endParaRPr>
          </a:p>
        </p:txBody>
      </p:sp>
      <p:sp>
        <p:nvSpPr>
          <p:cNvPr id="12" name="TextBox 11">
            <a:extLst>
              <a:ext uri="{FF2B5EF4-FFF2-40B4-BE49-F238E27FC236}">
                <a16:creationId xmlns:a16="http://schemas.microsoft.com/office/drawing/2014/main" id="{EECEA5B7-FA62-3096-DCB1-3AD5EDC0F07D}"/>
              </a:ext>
            </a:extLst>
          </p:cNvPr>
          <p:cNvSpPr txBox="1"/>
          <p:nvPr userDrawn="1"/>
        </p:nvSpPr>
        <p:spPr>
          <a:xfrm>
            <a:off x="263525" y="2720252"/>
            <a:ext cx="4231729" cy="608436"/>
          </a:xfrm>
          <a:prstGeom prst="rect">
            <a:avLst/>
          </a:prstGeom>
        </p:spPr>
        <p:txBody>
          <a:bodyPr lIns="0" tIns="0" rIns="0" bIns="0" rtlCol="0" anchor="t">
            <a:spAutoFit/>
          </a:bodyPr>
          <a:lstStyle/>
          <a:p>
            <a:pPr>
              <a:lnSpc>
                <a:spcPts val="4960"/>
              </a:lnSpc>
            </a:pPr>
            <a:r>
              <a:rPr lang="en-US" sz="4000">
                <a:solidFill>
                  <a:schemeClr val="bg1"/>
                </a:solidFill>
                <a:latin typeface="Work Sans Light" pitchFamily="2" charset="0"/>
              </a:rPr>
              <a:t>Get in touch</a:t>
            </a:r>
          </a:p>
        </p:txBody>
      </p:sp>
      <p:pic>
        <p:nvPicPr>
          <p:cNvPr id="13" name="Picture 12">
            <a:extLst>
              <a:ext uri="{FF2B5EF4-FFF2-40B4-BE49-F238E27FC236}">
                <a16:creationId xmlns:a16="http://schemas.microsoft.com/office/drawing/2014/main" id="{36E487FC-0FB3-CEA6-2ED2-DC8C095B64B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66700" y="2003238"/>
            <a:ext cx="607099" cy="605818"/>
          </a:xfrm>
          <a:prstGeom prst="rect">
            <a:avLst/>
          </a:prstGeom>
        </p:spPr>
      </p:pic>
      <p:sp>
        <p:nvSpPr>
          <p:cNvPr id="14" name="Text Placeholder 14">
            <a:extLst>
              <a:ext uri="{FF2B5EF4-FFF2-40B4-BE49-F238E27FC236}">
                <a16:creationId xmlns:a16="http://schemas.microsoft.com/office/drawing/2014/main" id="{E41EE07C-9A08-105A-9388-CCAE4B40E5C6}"/>
              </a:ext>
            </a:extLst>
          </p:cNvPr>
          <p:cNvSpPr>
            <a:spLocks noGrp="1"/>
          </p:cNvSpPr>
          <p:nvPr>
            <p:ph type="body" sz="quarter" idx="10" hasCustomPrompt="1"/>
          </p:nvPr>
        </p:nvSpPr>
        <p:spPr>
          <a:xfrm>
            <a:off x="271572" y="3475306"/>
            <a:ext cx="3913187" cy="254000"/>
          </a:xfrm>
        </p:spPr>
        <p:txBody>
          <a:bodyPr/>
          <a:lstStyle>
            <a:lvl1pPr>
              <a:defRPr sz="1600">
                <a:solidFill>
                  <a:schemeClr val="bg1"/>
                </a:solidFill>
                <a:latin typeface="Work Sans SemiBold" pitchFamily="2" charset="0"/>
              </a:defRPr>
            </a:lvl1pPr>
            <a:lvl5pPr>
              <a:defRPr/>
            </a:lvl5pPr>
          </a:lstStyle>
          <a:p>
            <a:pPr lvl="0"/>
            <a:r>
              <a:rPr lang="en-GB" dirty="0"/>
              <a:t>Name Surname</a:t>
            </a:r>
          </a:p>
        </p:txBody>
      </p:sp>
      <p:sp>
        <p:nvSpPr>
          <p:cNvPr id="15" name="Text Placeholder 14">
            <a:extLst>
              <a:ext uri="{FF2B5EF4-FFF2-40B4-BE49-F238E27FC236}">
                <a16:creationId xmlns:a16="http://schemas.microsoft.com/office/drawing/2014/main" id="{FB60D6A2-9500-E669-A60D-DBD2DC13B7E2}"/>
              </a:ext>
            </a:extLst>
          </p:cNvPr>
          <p:cNvSpPr>
            <a:spLocks noGrp="1"/>
          </p:cNvSpPr>
          <p:nvPr>
            <p:ph type="body" sz="quarter" idx="11" hasCustomPrompt="1"/>
          </p:nvPr>
        </p:nvSpPr>
        <p:spPr>
          <a:xfrm>
            <a:off x="271572" y="3733411"/>
            <a:ext cx="3913187" cy="254000"/>
          </a:xfrm>
        </p:spPr>
        <p:txBody>
          <a:bodyPr/>
          <a:lstStyle>
            <a:lvl1pPr>
              <a:defRPr sz="1600">
                <a:solidFill>
                  <a:schemeClr val="bg1">
                    <a:alpha val="50000"/>
                  </a:schemeClr>
                </a:solidFill>
                <a:latin typeface="Work Sans SemiBold" pitchFamily="2" charset="0"/>
              </a:defRPr>
            </a:lvl1pPr>
            <a:lvl5pPr>
              <a:defRPr/>
            </a:lvl5pPr>
          </a:lstStyle>
          <a:p>
            <a:pPr lvl="0"/>
            <a:r>
              <a:rPr lang="en-GB" dirty="0"/>
              <a:t>Role</a:t>
            </a:r>
          </a:p>
        </p:txBody>
      </p:sp>
      <p:sp>
        <p:nvSpPr>
          <p:cNvPr id="16" name="Text Placeholder 14">
            <a:extLst>
              <a:ext uri="{FF2B5EF4-FFF2-40B4-BE49-F238E27FC236}">
                <a16:creationId xmlns:a16="http://schemas.microsoft.com/office/drawing/2014/main" id="{00D00B76-00B8-3CDD-5F21-7078F1544FD0}"/>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grpSp>
        <p:nvGrpSpPr>
          <p:cNvPr id="26" name="Graphic 6">
            <a:extLst>
              <a:ext uri="{FF2B5EF4-FFF2-40B4-BE49-F238E27FC236}">
                <a16:creationId xmlns:a16="http://schemas.microsoft.com/office/drawing/2014/main" id="{7995BA17-E7D8-4BAF-CCF8-79DAA2EC321E}"/>
              </a:ext>
            </a:extLst>
          </p:cNvPr>
          <p:cNvGrpSpPr/>
          <p:nvPr userDrawn="1"/>
        </p:nvGrpSpPr>
        <p:grpSpPr>
          <a:xfrm>
            <a:off x="260195" y="300304"/>
            <a:ext cx="663812" cy="462832"/>
            <a:chOff x="3414712" y="1223962"/>
            <a:chExt cx="5362002" cy="3738562"/>
          </a:xfrm>
          <a:solidFill>
            <a:srgbClr val="DA291C"/>
          </a:solidFill>
        </p:grpSpPr>
        <p:sp>
          <p:nvSpPr>
            <p:cNvPr id="27" name="Freeform: Shape 3">
              <a:extLst>
                <a:ext uri="{FF2B5EF4-FFF2-40B4-BE49-F238E27FC236}">
                  <a16:creationId xmlns:a16="http://schemas.microsoft.com/office/drawing/2014/main" id="{53C03444-4501-989A-9589-8315135D3D9C}"/>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5">
              <a:extLst>
                <a:ext uri="{FF2B5EF4-FFF2-40B4-BE49-F238E27FC236}">
                  <a16:creationId xmlns:a16="http://schemas.microsoft.com/office/drawing/2014/main" id="{DBAC4000-AC91-671D-DF3D-FB8B45D71BEC}"/>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6">
              <a:extLst>
                <a:ext uri="{FF2B5EF4-FFF2-40B4-BE49-F238E27FC236}">
                  <a16:creationId xmlns:a16="http://schemas.microsoft.com/office/drawing/2014/main" id="{D4A77A8D-A613-7114-A077-75B3D19174BE}"/>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30" name="Freeform: Shape 9">
              <a:extLst>
                <a:ext uri="{FF2B5EF4-FFF2-40B4-BE49-F238E27FC236}">
                  <a16:creationId xmlns:a16="http://schemas.microsoft.com/office/drawing/2014/main" id="{F03D51BC-8A5F-41D5-F877-FEEA348ACFA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1" name="TextBox 14">
            <a:extLst>
              <a:ext uri="{FF2B5EF4-FFF2-40B4-BE49-F238E27FC236}">
                <a16:creationId xmlns:a16="http://schemas.microsoft.com/office/drawing/2014/main" id="{AD38D54E-D661-AEA3-8E5A-673E3C2A7420}"/>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Tree>
    <p:extLst>
      <p:ext uri="{BB962C8B-B14F-4D97-AF65-F5344CB8AC3E}">
        <p14:creationId xmlns:p14="http://schemas.microsoft.com/office/powerpoint/2010/main" val="1255407801"/>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 Name-Role-Contact-Static BG">
    <p:spTree>
      <p:nvGrpSpPr>
        <p:cNvPr id="1" name=""/>
        <p:cNvGrpSpPr/>
        <p:nvPr/>
      </p:nvGrpSpPr>
      <p:grpSpPr>
        <a:xfrm>
          <a:off x="0" y="0"/>
          <a:ext cx="0" cy="0"/>
          <a:chOff x="0" y="0"/>
          <a:chExt cx="0" cy="0"/>
        </a:xfrm>
      </p:grpSpPr>
      <p:pic>
        <p:nvPicPr>
          <p:cNvPr id="2" name="Picture 1" descr="A close-up of a red and orange object&#10;&#10;Description automatically generated">
            <a:extLst>
              <a:ext uri="{FF2B5EF4-FFF2-40B4-BE49-F238E27FC236}">
                <a16:creationId xmlns:a16="http://schemas.microsoft.com/office/drawing/2014/main" id="{4E866518-77D0-86AB-9935-548CDBD137F6}"/>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9000"/>
                    </a14:imgEffect>
                    <a14:imgEffect>
                      <a14:saturation sat="140000"/>
                    </a14:imgEffect>
                    <a14:imgEffect>
                      <a14:brightnessContrast bright="-9000" contrast="18000"/>
                    </a14:imgEffect>
                  </a14:imgLayer>
                </a14:imgProps>
              </a:ext>
              <a:ext uri="{28A0092B-C50C-407E-A947-70E740481C1C}">
                <a14:useLocalDpi xmlns:a14="http://schemas.microsoft.com/office/drawing/2010/main"/>
              </a:ext>
            </a:extLst>
          </a:blip>
          <a:srcRect/>
          <a:stretch/>
        </p:blipFill>
        <p:spPr>
          <a:xfrm>
            <a:off x="1" y="0"/>
            <a:ext cx="12191998" cy="6858000"/>
          </a:xfrm>
          <a:prstGeom prst="rect">
            <a:avLst/>
          </a:prstGeom>
        </p:spPr>
      </p:pic>
      <p:sp>
        <p:nvSpPr>
          <p:cNvPr id="12" name="TextBox 11">
            <a:extLst>
              <a:ext uri="{FF2B5EF4-FFF2-40B4-BE49-F238E27FC236}">
                <a16:creationId xmlns:a16="http://schemas.microsoft.com/office/drawing/2014/main" id="{1BE9E136-B0B0-B400-7494-E9E3E5235425}"/>
              </a:ext>
            </a:extLst>
          </p:cNvPr>
          <p:cNvSpPr txBox="1"/>
          <p:nvPr userDrawn="1"/>
        </p:nvSpPr>
        <p:spPr>
          <a:xfrm>
            <a:off x="249238" y="2720252"/>
            <a:ext cx="4231729" cy="608436"/>
          </a:xfrm>
          <a:prstGeom prst="rect">
            <a:avLst/>
          </a:prstGeom>
        </p:spPr>
        <p:txBody>
          <a:bodyPr lIns="0" tIns="0" rIns="0" bIns="0" rtlCol="0" anchor="t">
            <a:spAutoFit/>
          </a:bodyPr>
          <a:lstStyle/>
          <a:p>
            <a:pPr>
              <a:lnSpc>
                <a:spcPts val="4960"/>
              </a:lnSpc>
            </a:pPr>
            <a:r>
              <a:rPr lang="en-US" sz="4000">
                <a:solidFill>
                  <a:schemeClr val="bg1"/>
                </a:solidFill>
                <a:latin typeface="Work Sans Light" pitchFamily="2" charset="0"/>
              </a:rPr>
              <a:t>Get in touch</a:t>
            </a:r>
          </a:p>
        </p:txBody>
      </p:sp>
      <p:pic>
        <p:nvPicPr>
          <p:cNvPr id="13" name="Picture 12">
            <a:extLst>
              <a:ext uri="{FF2B5EF4-FFF2-40B4-BE49-F238E27FC236}">
                <a16:creationId xmlns:a16="http://schemas.microsoft.com/office/drawing/2014/main" id="{2BE889BA-EE9B-18FD-F857-5909C6DB634B}"/>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282575" y="2001955"/>
            <a:ext cx="607099" cy="608385"/>
          </a:xfrm>
          <a:prstGeom prst="rect">
            <a:avLst/>
          </a:prstGeom>
        </p:spPr>
      </p:pic>
      <p:sp>
        <p:nvSpPr>
          <p:cNvPr id="14" name="Text Placeholder 14">
            <a:extLst>
              <a:ext uri="{FF2B5EF4-FFF2-40B4-BE49-F238E27FC236}">
                <a16:creationId xmlns:a16="http://schemas.microsoft.com/office/drawing/2014/main" id="{34F4C400-C176-4E54-3901-F30319C74149}"/>
              </a:ext>
            </a:extLst>
          </p:cNvPr>
          <p:cNvSpPr>
            <a:spLocks noGrp="1"/>
          </p:cNvSpPr>
          <p:nvPr>
            <p:ph type="body" sz="quarter" idx="10" hasCustomPrompt="1"/>
          </p:nvPr>
        </p:nvSpPr>
        <p:spPr>
          <a:xfrm>
            <a:off x="271572" y="3475306"/>
            <a:ext cx="3913187" cy="254000"/>
          </a:xfrm>
        </p:spPr>
        <p:txBody>
          <a:bodyPr/>
          <a:lstStyle>
            <a:lvl1pPr>
              <a:defRPr sz="1600">
                <a:solidFill>
                  <a:schemeClr val="bg1"/>
                </a:solidFill>
                <a:latin typeface="Work Sans SemiBold" pitchFamily="2" charset="0"/>
              </a:defRPr>
            </a:lvl1pPr>
            <a:lvl5pPr>
              <a:defRPr/>
            </a:lvl5pPr>
          </a:lstStyle>
          <a:p>
            <a:pPr lvl="0"/>
            <a:r>
              <a:rPr lang="en-GB" dirty="0"/>
              <a:t>Name Surname</a:t>
            </a:r>
          </a:p>
        </p:txBody>
      </p:sp>
      <p:sp>
        <p:nvSpPr>
          <p:cNvPr id="15" name="Text Placeholder 14">
            <a:extLst>
              <a:ext uri="{FF2B5EF4-FFF2-40B4-BE49-F238E27FC236}">
                <a16:creationId xmlns:a16="http://schemas.microsoft.com/office/drawing/2014/main" id="{0E5B3673-6AD3-3A3C-C130-2E7CE6FBF401}"/>
              </a:ext>
            </a:extLst>
          </p:cNvPr>
          <p:cNvSpPr>
            <a:spLocks noGrp="1"/>
          </p:cNvSpPr>
          <p:nvPr>
            <p:ph type="body" sz="quarter" idx="11" hasCustomPrompt="1"/>
          </p:nvPr>
        </p:nvSpPr>
        <p:spPr>
          <a:xfrm>
            <a:off x="271572" y="3733411"/>
            <a:ext cx="3913187" cy="254000"/>
          </a:xfrm>
        </p:spPr>
        <p:txBody>
          <a:bodyPr/>
          <a:lstStyle>
            <a:lvl1pPr>
              <a:defRPr sz="1600">
                <a:solidFill>
                  <a:schemeClr val="bg1">
                    <a:alpha val="50000"/>
                  </a:schemeClr>
                </a:solidFill>
                <a:latin typeface="Work Sans SemiBold" pitchFamily="2" charset="0"/>
              </a:defRPr>
            </a:lvl1pPr>
            <a:lvl5pPr>
              <a:defRPr/>
            </a:lvl5pPr>
          </a:lstStyle>
          <a:p>
            <a:pPr lvl="0"/>
            <a:r>
              <a:rPr lang="en-GB" dirty="0"/>
              <a:t>Role</a:t>
            </a:r>
          </a:p>
        </p:txBody>
      </p:sp>
      <p:sp>
        <p:nvSpPr>
          <p:cNvPr id="16" name="Text Placeholder 14">
            <a:extLst>
              <a:ext uri="{FF2B5EF4-FFF2-40B4-BE49-F238E27FC236}">
                <a16:creationId xmlns:a16="http://schemas.microsoft.com/office/drawing/2014/main" id="{AE0DBF14-1645-28D2-C035-1255A9725E1F}"/>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grpSp>
        <p:nvGrpSpPr>
          <p:cNvPr id="25" name="Graphic 6">
            <a:extLst>
              <a:ext uri="{FF2B5EF4-FFF2-40B4-BE49-F238E27FC236}">
                <a16:creationId xmlns:a16="http://schemas.microsoft.com/office/drawing/2014/main" id="{696800F1-C844-A58C-B68E-AC940585740E}"/>
              </a:ext>
            </a:extLst>
          </p:cNvPr>
          <p:cNvGrpSpPr/>
          <p:nvPr userDrawn="1"/>
        </p:nvGrpSpPr>
        <p:grpSpPr>
          <a:xfrm>
            <a:off x="260195" y="300304"/>
            <a:ext cx="663812" cy="462832"/>
            <a:chOff x="3414712" y="1223962"/>
            <a:chExt cx="5362002" cy="3738562"/>
          </a:xfrm>
          <a:solidFill>
            <a:schemeClr val="bg1"/>
          </a:solidFill>
        </p:grpSpPr>
        <p:sp>
          <p:nvSpPr>
            <p:cNvPr id="26" name="Freeform: Shape 3">
              <a:extLst>
                <a:ext uri="{FF2B5EF4-FFF2-40B4-BE49-F238E27FC236}">
                  <a16:creationId xmlns:a16="http://schemas.microsoft.com/office/drawing/2014/main" id="{3CF9B179-A6BB-236A-906D-1D42B5444D45}"/>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7" name="Freeform: Shape 5">
              <a:extLst>
                <a:ext uri="{FF2B5EF4-FFF2-40B4-BE49-F238E27FC236}">
                  <a16:creationId xmlns:a16="http://schemas.microsoft.com/office/drawing/2014/main" id="{A3BBD949-8850-E18F-DEF7-F8921E55261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6">
              <a:extLst>
                <a:ext uri="{FF2B5EF4-FFF2-40B4-BE49-F238E27FC236}">
                  <a16:creationId xmlns:a16="http://schemas.microsoft.com/office/drawing/2014/main" id="{F8A471BA-639E-CF1E-3303-FF33D8289DBC}"/>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9">
              <a:extLst>
                <a:ext uri="{FF2B5EF4-FFF2-40B4-BE49-F238E27FC236}">
                  <a16:creationId xmlns:a16="http://schemas.microsoft.com/office/drawing/2014/main" id="{397C64DF-9F01-44D1-481D-4F86DD59051C}"/>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0" name="TextBox 14">
            <a:extLst>
              <a:ext uri="{FF2B5EF4-FFF2-40B4-BE49-F238E27FC236}">
                <a16:creationId xmlns:a16="http://schemas.microsoft.com/office/drawing/2014/main" id="{577819B6-DEC9-E7DC-73B1-262FB2BA0C17}"/>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Tree>
    <p:extLst>
      <p:ext uri="{BB962C8B-B14F-4D97-AF65-F5344CB8AC3E}">
        <p14:creationId xmlns:p14="http://schemas.microsoft.com/office/powerpoint/2010/main" val="1577380502"/>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 Name-Role-Contact-Static BG">
    <p:spTree>
      <p:nvGrpSpPr>
        <p:cNvPr id="1" name=""/>
        <p:cNvGrpSpPr/>
        <p:nvPr/>
      </p:nvGrpSpPr>
      <p:grpSpPr>
        <a:xfrm>
          <a:off x="0" y="0"/>
          <a:ext cx="0" cy="0"/>
          <a:chOff x="0" y="0"/>
          <a:chExt cx="0" cy="0"/>
        </a:xfrm>
      </p:grpSpPr>
      <p:pic>
        <p:nvPicPr>
          <p:cNvPr id="7" name="Picture 6" descr="A close-up of a white surface&#10;&#10;Description automatically generated">
            <a:extLst>
              <a:ext uri="{FF2B5EF4-FFF2-40B4-BE49-F238E27FC236}">
                <a16:creationId xmlns:a16="http://schemas.microsoft.com/office/drawing/2014/main" id="{4A9D59C5-83C2-23ED-9668-A6BBA3043EE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l="15643" t="16391" r="15643" b="2165"/>
          <a:stretch/>
        </p:blipFill>
        <p:spPr>
          <a:xfrm rot="16200000">
            <a:off x="2667000" y="-2667001"/>
            <a:ext cx="6858000" cy="12192002"/>
          </a:xfrm>
          <a:prstGeom prst="rect">
            <a:avLst/>
          </a:prstGeom>
        </p:spPr>
      </p:pic>
      <p:pic>
        <p:nvPicPr>
          <p:cNvPr id="8" name="Graphic 7">
            <a:extLst>
              <a:ext uri="{FF2B5EF4-FFF2-40B4-BE49-F238E27FC236}">
                <a16:creationId xmlns:a16="http://schemas.microsoft.com/office/drawing/2014/main" id="{2CD0C0F3-A61C-CC79-A633-D945ECF1036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530" y="2001955"/>
            <a:ext cx="608385" cy="608385"/>
          </a:xfrm>
          <a:prstGeom prst="rect">
            <a:avLst/>
          </a:prstGeom>
        </p:spPr>
      </p:pic>
      <p:sp>
        <p:nvSpPr>
          <p:cNvPr id="17" name="Text Placeholder 14">
            <a:extLst>
              <a:ext uri="{FF2B5EF4-FFF2-40B4-BE49-F238E27FC236}">
                <a16:creationId xmlns:a16="http://schemas.microsoft.com/office/drawing/2014/main" id="{643F1260-8D70-4F67-02CC-AC422E80365A}"/>
              </a:ext>
            </a:extLst>
          </p:cNvPr>
          <p:cNvSpPr>
            <a:spLocks noGrp="1"/>
          </p:cNvSpPr>
          <p:nvPr>
            <p:ph type="body" sz="quarter" idx="10" hasCustomPrompt="1"/>
          </p:nvPr>
        </p:nvSpPr>
        <p:spPr>
          <a:xfrm>
            <a:off x="271572" y="3475306"/>
            <a:ext cx="3913187" cy="254000"/>
          </a:xfrm>
        </p:spPr>
        <p:txBody>
          <a:bodyPr/>
          <a:lstStyle>
            <a:lvl1pPr>
              <a:defRPr sz="1600">
                <a:solidFill>
                  <a:srgbClr val="0C2340"/>
                </a:solidFill>
                <a:latin typeface="Work Sans SemiBold" pitchFamily="2" charset="0"/>
              </a:defRPr>
            </a:lvl1pPr>
            <a:lvl5pPr>
              <a:defRPr/>
            </a:lvl5pPr>
          </a:lstStyle>
          <a:p>
            <a:pPr lvl="0"/>
            <a:r>
              <a:rPr lang="en-GB" dirty="0"/>
              <a:t>Name Surname</a:t>
            </a:r>
          </a:p>
        </p:txBody>
      </p:sp>
      <p:sp>
        <p:nvSpPr>
          <p:cNvPr id="18" name="Text Placeholder 14">
            <a:extLst>
              <a:ext uri="{FF2B5EF4-FFF2-40B4-BE49-F238E27FC236}">
                <a16:creationId xmlns:a16="http://schemas.microsoft.com/office/drawing/2014/main" id="{8366590D-D1AC-4902-CC7E-9F0B5F7D47C8}"/>
              </a:ext>
            </a:extLst>
          </p:cNvPr>
          <p:cNvSpPr>
            <a:spLocks noGrp="1"/>
          </p:cNvSpPr>
          <p:nvPr>
            <p:ph type="body" sz="quarter" idx="11" hasCustomPrompt="1"/>
          </p:nvPr>
        </p:nvSpPr>
        <p:spPr>
          <a:xfrm>
            <a:off x="271572" y="3733411"/>
            <a:ext cx="3913187" cy="254000"/>
          </a:xfrm>
        </p:spPr>
        <p:txBody>
          <a:bodyPr/>
          <a:lstStyle>
            <a:lvl1pPr>
              <a:defRPr sz="1600">
                <a:solidFill>
                  <a:srgbClr val="0C2340"/>
                </a:solidFill>
                <a:latin typeface="Work Sans SemiBold" pitchFamily="2" charset="0"/>
              </a:defRPr>
            </a:lvl1pPr>
            <a:lvl5pPr>
              <a:defRPr/>
            </a:lvl5pPr>
          </a:lstStyle>
          <a:p>
            <a:pPr lvl="0"/>
            <a:r>
              <a:rPr lang="en-GB" dirty="0"/>
              <a:t>Role</a:t>
            </a:r>
          </a:p>
        </p:txBody>
      </p:sp>
      <p:sp>
        <p:nvSpPr>
          <p:cNvPr id="19" name="Text Placeholder 14">
            <a:extLst>
              <a:ext uri="{FF2B5EF4-FFF2-40B4-BE49-F238E27FC236}">
                <a16:creationId xmlns:a16="http://schemas.microsoft.com/office/drawing/2014/main" id="{9E7E370D-7DDB-A429-05A6-5E0954943F1F}"/>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rgbClr val="0C2340"/>
                </a:solidFill>
                <a:latin typeface="Work Sans" pitchFamily="2" charset="0"/>
              </a:defRPr>
            </a:lvl1pPr>
            <a:lvl5pPr>
              <a:defRPr/>
            </a:lvl5pPr>
          </a:lstStyle>
          <a:p>
            <a:pPr lvl="0"/>
            <a:r>
              <a:rPr lang="en-GB" dirty="0"/>
              <a:t>+ 00 000 000-000</a:t>
            </a:r>
          </a:p>
          <a:p>
            <a:pPr lvl="0"/>
            <a:r>
              <a:rPr lang="en-GB" dirty="0"/>
              <a:t>name.surname@bip-group.com</a:t>
            </a:r>
          </a:p>
        </p:txBody>
      </p:sp>
      <p:sp>
        <p:nvSpPr>
          <p:cNvPr id="6" name="TextBox 14">
            <a:extLst>
              <a:ext uri="{FF2B5EF4-FFF2-40B4-BE49-F238E27FC236}">
                <a16:creationId xmlns:a16="http://schemas.microsoft.com/office/drawing/2014/main" id="{8304AAE2-A5FF-F691-94EE-C383A97247E8}"/>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
        <p:nvSpPr>
          <p:cNvPr id="20" name="TextBox 19">
            <a:extLst>
              <a:ext uri="{FF2B5EF4-FFF2-40B4-BE49-F238E27FC236}">
                <a16:creationId xmlns:a16="http://schemas.microsoft.com/office/drawing/2014/main" id="{D7353098-EA0B-E8C4-90B5-C97BD568F9FD}"/>
              </a:ext>
            </a:extLst>
          </p:cNvPr>
          <p:cNvSpPr txBox="1"/>
          <p:nvPr userDrawn="1"/>
        </p:nvSpPr>
        <p:spPr>
          <a:xfrm>
            <a:off x="249238" y="2720252"/>
            <a:ext cx="4231729" cy="608436"/>
          </a:xfrm>
          <a:prstGeom prst="rect">
            <a:avLst/>
          </a:prstGeom>
        </p:spPr>
        <p:txBody>
          <a:bodyPr lIns="0" tIns="0" rIns="0" bIns="0" rtlCol="0" anchor="t">
            <a:spAutoFit/>
          </a:bodyPr>
          <a:lstStyle/>
          <a:p>
            <a:pPr>
              <a:lnSpc>
                <a:spcPts val="4960"/>
              </a:lnSpc>
            </a:pPr>
            <a:r>
              <a:rPr lang="en-US" sz="4000">
                <a:solidFill>
                  <a:srgbClr val="0C2340"/>
                </a:solidFill>
                <a:latin typeface="Work Sans Light" pitchFamily="2" charset="0"/>
              </a:rPr>
              <a:t>Get in touch</a:t>
            </a:r>
          </a:p>
        </p:txBody>
      </p:sp>
      <p:grpSp>
        <p:nvGrpSpPr>
          <p:cNvPr id="2" name="Graphic 6">
            <a:extLst>
              <a:ext uri="{FF2B5EF4-FFF2-40B4-BE49-F238E27FC236}">
                <a16:creationId xmlns:a16="http://schemas.microsoft.com/office/drawing/2014/main" id="{FCA1E647-356C-6075-49B8-C85759F123B7}"/>
              </a:ext>
            </a:extLst>
          </p:cNvPr>
          <p:cNvGrpSpPr/>
          <p:nvPr userDrawn="1"/>
        </p:nvGrpSpPr>
        <p:grpSpPr>
          <a:xfrm>
            <a:off x="260195" y="300304"/>
            <a:ext cx="663812" cy="462832"/>
            <a:chOff x="3414712" y="1223962"/>
            <a:chExt cx="5362002" cy="3738562"/>
          </a:xfrm>
          <a:solidFill>
            <a:srgbClr val="DA291C"/>
          </a:solidFill>
        </p:grpSpPr>
        <p:sp>
          <p:nvSpPr>
            <p:cNvPr id="4" name="Freeform: Shape 3">
              <a:extLst>
                <a:ext uri="{FF2B5EF4-FFF2-40B4-BE49-F238E27FC236}">
                  <a16:creationId xmlns:a16="http://schemas.microsoft.com/office/drawing/2014/main" id="{3BB7E94C-31EC-E106-17D8-B0BA64ECA7D4}"/>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5" name="Freeform: Shape 5">
              <a:extLst>
                <a:ext uri="{FF2B5EF4-FFF2-40B4-BE49-F238E27FC236}">
                  <a16:creationId xmlns:a16="http://schemas.microsoft.com/office/drawing/2014/main" id="{CA7F9AD5-F47C-DCBA-9E78-CCACBB6E446D}"/>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3BAAD4F1-6465-4679-D0D1-872E956F3160}"/>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CCB6C331-ACE9-2D0E-0406-559C2C80316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Tree>
    <p:extLst>
      <p:ext uri="{BB962C8B-B14F-4D97-AF65-F5344CB8AC3E}">
        <p14:creationId xmlns:p14="http://schemas.microsoft.com/office/powerpoint/2010/main" val="2624587823"/>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 Profile Picture-Name-Role-Contact-Static BG">
    <p:spTree>
      <p:nvGrpSpPr>
        <p:cNvPr id="1" name=""/>
        <p:cNvGrpSpPr/>
        <p:nvPr/>
      </p:nvGrpSpPr>
      <p:grpSpPr>
        <a:xfrm>
          <a:off x="0" y="0"/>
          <a:ext cx="0" cy="0"/>
          <a:chOff x="0" y="0"/>
          <a:chExt cx="0" cy="0"/>
        </a:xfrm>
      </p:grpSpPr>
      <p:pic>
        <p:nvPicPr>
          <p:cNvPr id="2" name="Picture 1" descr="A close-up of a blue and white swirly object&#10;&#10;Description automatically generated">
            <a:extLst>
              <a:ext uri="{FF2B5EF4-FFF2-40B4-BE49-F238E27FC236}">
                <a16:creationId xmlns:a16="http://schemas.microsoft.com/office/drawing/2014/main" id="{F98E01C4-C644-6B37-A67D-B8C1C804D7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98"/>
          <a:stretch/>
        </p:blipFill>
        <p:spPr>
          <a:xfrm>
            <a:off x="4792368" y="-1"/>
            <a:ext cx="7399633" cy="6871721"/>
          </a:xfrm>
          <a:prstGeom prst="rect">
            <a:avLst/>
          </a:prstGeom>
        </p:spPr>
      </p:pic>
      <p:sp>
        <p:nvSpPr>
          <p:cNvPr id="4" name="Rectangle 3">
            <a:extLst>
              <a:ext uri="{FF2B5EF4-FFF2-40B4-BE49-F238E27FC236}">
                <a16:creationId xmlns:a16="http://schemas.microsoft.com/office/drawing/2014/main" id="{C269D381-BFD5-D547-EE92-50CA5588240C}"/>
              </a:ext>
            </a:extLst>
          </p:cNvPr>
          <p:cNvSpPr/>
          <p:nvPr userDrawn="1"/>
        </p:nvSpPr>
        <p:spPr>
          <a:xfrm rot="5400000">
            <a:off x="1065801" y="-1065803"/>
            <a:ext cx="6871722" cy="9003327"/>
          </a:xfrm>
          <a:prstGeom prst="rect">
            <a:avLst/>
          </a:prstGeom>
          <a:gradFill>
            <a:gsLst>
              <a:gs pos="0">
                <a:srgbClr val="0C2340">
                  <a:alpha val="0"/>
                </a:srgbClr>
              </a:gs>
              <a:gs pos="46000">
                <a:srgbClr val="0C234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solidFill>
                <a:schemeClr val="bg1"/>
              </a:solidFill>
            </a:endParaRPr>
          </a:p>
        </p:txBody>
      </p:sp>
      <p:grpSp>
        <p:nvGrpSpPr>
          <p:cNvPr id="11" name="Graphic 6">
            <a:extLst>
              <a:ext uri="{FF2B5EF4-FFF2-40B4-BE49-F238E27FC236}">
                <a16:creationId xmlns:a16="http://schemas.microsoft.com/office/drawing/2014/main" id="{A3A798A1-53A9-CE1B-F0E1-B2B40D5D9226}"/>
              </a:ext>
            </a:extLst>
          </p:cNvPr>
          <p:cNvGrpSpPr/>
          <p:nvPr userDrawn="1"/>
        </p:nvGrpSpPr>
        <p:grpSpPr>
          <a:xfrm>
            <a:off x="260195" y="300304"/>
            <a:ext cx="663812" cy="462832"/>
            <a:chOff x="3414712" y="1223962"/>
            <a:chExt cx="5362002" cy="3738562"/>
          </a:xfrm>
          <a:solidFill>
            <a:srgbClr val="DA291C"/>
          </a:solidFill>
        </p:grpSpPr>
        <p:sp>
          <p:nvSpPr>
            <p:cNvPr id="17" name="Freeform: Shape 3">
              <a:extLst>
                <a:ext uri="{FF2B5EF4-FFF2-40B4-BE49-F238E27FC236}">
                  <a16:creationId xmlns:a16="http://schemas.microsoft.com/office/drawing/2014/main" id="{1543B158-3EAE-A2C7-6B60-7AB4D63299AD}"/>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8" name="Freeform: Shape 5">
              <a:extLst>
                <a:ext uri="{FF2B5EF4-FFF2-40B4-BE49-F238E27FC236}">
                  <a16:creationId xmlns:a16="http://schemas.microsoft.com/office/drawing/2014/main" id="{A105A5D7-1DE9-18D8-1F64-DDE359C664BC}"/>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9" name="Freeform: Shape 6">
              <a:extLst>
                <a:ext uri="{FF2B5EF4-FFF2-40B4-BE49-F238E27FC236}">
                  <a16:creationId xmlns:a16="http://schemas.microsoft.com/office/drawing/2014/main" id="{9D2F49E4-515C-F79F-2D58-2D555E67DF94}"/>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0" name="Freeform: Shape 9">
              <a:extLst>
                <a:ext uri="{FF2B5EF4-FFF2-40B4-BE49-F238E27FC236}">
                  <a16:creationId xmlns:a16="http://schemas.microsoft.com/office/drawing/2014/main" id="{BF14FC29-C2F1-3FAC-5F0F-63E27F9B78A2}"/>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21" name="TextBox 14">
            <a:extLst>
              <a:ext uri="{FF2B5EF4-FFF2-40B4-BE49-F238E27FC236}">
                <a16:creationId xmlns:a16="http://schemas.microsoft.com/office/drawing/2014/main" id="{F5A6913F-8BD0-2E0C-2233-7256810256A6}"/>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
        <p:nvSpPr>
          <p:cNvPr id="22" name="Text Placeholder 14">
            <a:extLst>
              <a:ext uri="{FF2B5EF4-FFF2-40B4-BE49-F238E27FC236}">
                <a16:creationId xmlns:a16="http://schemas.microsoft.com/office/drawing/2014/main" id="{62087F25-5A14-EB2B-B83A-8E626D8C364D}"/>
              </a:ext>
            </a:extLst>
          </p:cNvPr>
          <p:cNvSpPr>
            <a:spLocks noGrp="1"/>
          </p:cNvSpPr>
          <p:nvPr>
            <p:ph type="body" sz="quarter" idx="10" hasCustomPrompt="1"/>
          </p:nvPr>
        </p:nvSpPr>
        <p:spPr>
          <a:xfrm>
            <a:off x="271572" y="3459937"/>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24" name="Text Placeholder 14">
            <a:extLst>
              <a:ext uri="{FF2B5EF4-FFF2-40B4-BE49-F238E27FC236}">
                <a16:creationId xmlns:a16="http://schemas.microsoft.com/office/drawing/2014/main" id="{1EF7BE56-1961-0D15-F407-65A81DE3DF9E}"/>
              </a:ext>
            </a:extLst>
          </p:cNvPr>
          <p:cNvSpPr>
            <a:spLocks noGrp="1"/>
          </p:cNvSpPr>
          <p:nvPr>
            <p:ph type="body" sz="quarter" idx="11" hasCustomPrompt="1"/>
          </p:nvPr>
        </p:nvSpPr>
        <p:spPr>
          <a:xfrm>
            <a:off x="271572" y="4054536"/>
            <a:ext cx="3913187" cy="254000"/>
          </a:xfrm>
        </p:spPr>
        <p:txBody>
          <a:bodyPr/>
          <a:lstStyle>
            <a:lvl1pPr>
              <a:defRPr sz="1600">
                <a:solidFill>
                  <a:schemeClr val="bg1"/>
                </a:solidFill>
                <a:latin typeface="Work Sans SemiBold" pitchFamily="2" charset="0"/>
              </a:defRPr>
            </a:lvl1pPr>
            <a:lvl5pPr>
              <a:defRPr/>
            </a:lvl5pPr>
          </a:lstStyle>
          <a:p>
            <a:pPr lvl="0"/>
            <a:r>
              <a:rPr lang="en-GB" dirty="0"/>
              <a:t>Role | Area</a:t>
            </a:r>
          </a:p>
        </p:txBody>
      </p:sp>
      <p:sp>
        <p:nvSpPr>
          <p:cNvPr id="25" name="Text Placeholder 14">
            <a:extLst>
              <a:ext uri="{FF2B5EF4-FFF2-40B4-BE49-F238E27FC236}">
                <a16:creationId xmlns:a16="http://schemas.microsoft.com/office/drawing/2014/main" id="{EE3C99D8-DCD2-136A-BEBE-3C8D6B067A1F}"/>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26" name="Picture Placeholder 20">
            <a:extLst>
              <a:ext uri="{FF2B5EF4-FFF2-40B4-BE49-F238E27FC236}">
                <a16:creationId xmlns:a16="http://schemas.microsoft.com/office/drawing/2014/main" id="{3EC72022-9E35-5DDB-C568-824ECDD7AB53}"/>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chemeClr val="bg1"/>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pic>
        <p:nvPicPr>
          <p:cNvPr id="27" name="Picture 26">
            <a:extLst>
              <a:ext uri="{FF2B5EF4-FFF2-40B4-BE49-F238E27FC236}">
                <a16:creationId xmlns:a16="http://schemas.microsoft.com/office/drawing/2014/main" id="{8465DCFF-BA26-AED1-02F9-D2AB90DABF0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1580770" y="6250848"/>
            <a:ext cx="608436" cy="607152"/>
          </a:xfrm>
          <a:prstGeom prst="rect">
            <a:avLst/>
          </a:prstGeom>
        </p:spPr>
      </p:pic>
    </p:spTree>
    <p:extLst>
      <p:ext uri="{BB962C8B-B14F-4D97-AF65-F5344CB8AC3E}">
        <p14:creationId xmlns:p14="http://schemas.microsoft.com/office/powerpoint/2010/main" val="2809219503"/>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R] Profile Picture-Name-Role-Contact-Static BG">
    <p:spTree>
      <p:nvGrpSpPr>
        <p:cNvPr id="1" name=""/>
        <p:cNvGrpSpPr/>
        <p:nvPr/>
      </p:nvGrpSpPr>
      <p:grpSpPr>
        <a:xfrm>
          <a:off x="0" y="0"/>
          <a:ext cx="0" cy="0"/>
          <a:chOff x="0" y="0"/>
          <a:chExt cx="0" cy="0"/>
        </a:xfrm>
      </p:grpSpPr>
      <p:pic>
        <p:nvPicPr>
          <p:cNvPr id="3" name="Picture 2" descr="A close-up of a red and orange object&#10;&#10;Description automatically generated">
            <a:extLst>
              <a:ext uri="{FF2B5EF4-FFF2-40B4-BE49-F238E27FC236}">
                <a16:creationId xmlns:a16="http://schemas.microsoft.com/office/drawing/2014/main" id="{27C9DA91-72CE-2BF3-0E0A-01CB53F27FBD}"/>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9000"/>
                    </a14:imgEffect>
                    <a14:imgEffect>
                      <a14:saturation sat="140000"/>
                    </a14:imgEffect>
                    <a14:imgEffect>
                      <a14:brightnessContrast bright="-9000" contrast="18000"/>
                    </a14:imgEffect>
                  </a14:imgLayer>
                </a14:imgProps>
              </a:ext>
              <a:ext uri="{28A0092B-C50C-407E-A947-70E740481C1C}">
                <a14:useLocalDpi xmlns:a14="http://schemas.microsoft.com/office/drawing/2010/main"/>
              </a:ext>
            </a:extLst>
          </a:blip>
          <a:srcRect/>
          <a:stretch/>
        </p:blipFill>
        <p:spPr>
          <a:xfrm>
            <a:off x="1" y="0"/>
            <a:ext cx="12191998" cy="6858000"/>
          </a:xfrm>
          <a:prstGeom prst="rect">
            <a:avLst/>
          </a:prstGeom>
        </p:spPr>
      </p:pic>
      <p:sp>
        <p:nvSpPr>
          <p:cNvPr id="14" name="Text Placeholder 14">
            <a:extLst>
              <a:ext uri="{FF2B5EF4-FFF2-40B4-BE49-F238E27FC236}">
                <a16:creationId xmlns:a16="http://schemas.microsoft.com/office/drawing/2014/main" id="{E41EE07C-9A08-105A-9388-CCAE4B40E5C6}"/>
              </a:ext>
            </a:extLst>
          </p:cNvPr>
          <p:cNvSpPr>
            <a:spLocks noGrp="1"/>
          </p:cNvSpPr>
          <p:nvPr>
            <p:ph type="body" sz="quarter" idx="10" hasCustomPrompt="1"/>
          </p:nvPr>
        </p:nvSpPr>
        <p:spPr>
          <a:xfrm>
            <a:off x="271572" y="3459937"/>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15" name="Text Placeholder 14">
            <a:extLst>
              <a:ext uri="{FF2B5EF4-FFF2-40B4-BE49-F238E27FC236}">
                <a16:creationId xmlns:a16="http://schemas.microsoft.com/office/drawing/2014/main" id="{FB60D6A2-9500-E669-A60D-DBD2DC13B7E2}"/>
              </a:ext>
            </a:extLst>
          </p:cNvPr>
          <p:cNvSpPr>
            <a:spLocks noGrp="1"/>
          </p:cNvSpPr>
          <p:nvPr>
            <p:ph type="body" sz="quarter" idx="11" hasCustomPrompt="1"/>
          </p:nvPr>
        </p:nvSpPr>
        <p:spPr>
          <a:xfrm>
            <a:off x="271572" y="4054536"/>
            <a:ext cx="3913187" cy="254000"/>
          </a:xfrm>
        </p:spPr>
        <p:txBody>
          <a:bodyPr/>
          <a:lstStyle>
            <a:lvl1pPr>
              <a:defRPr sz="1600">
                <a:solidFill>
                  <a:schemeClr val="bg1"/>
                </a:solidFill>
                <a:latin typeface="Work Sans SemiBold" pitchFamily="2" charset="0"/>
              </a:defRPr>
            </a:lvl1pPr>
            <a:lvl5pPr>
              <a:defRPr/>
            </a:lvl5pPr>
          </a:lstStyle>
          <a:p>
            <a:pPr lvl="0"/>
            <a:r>
              <a:rPr lang="en-GB" dirty="0"/>
              <a:t>Role | Area</a:t>
            </a:r>
          </a:p>
        </p:txBody>
      </p:sp>
      <p:sp>
        <p:nvSpPr>
          <p:cNvPr id="16" name="Text Placeholder 14">
            <a:extLst>
              <a:ext uri="{FF2B5EF4-FFF2-40B4-BE49-F238E27FC236}">
                <a16:creationId xmlns:a16="http://schemas.microsoft.com/office/drawing/2014/main" id="{00D00B76-00B8-3CDD-5F21-7078F1544FD0}"/>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9" name="Picture Placeholder 20">
            <a:extLst>
              <a:ext uri="{FF2B5EF4-FFF2-40B4-BE49-F238E27FC236}">
                <a16:creationId xmlns:a16="http://schemas.microsoft.com/office/drawing/2014/main" id="{250A1FA2-13E8-8E80-8C34-036A5109BF6B}"/>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chemeClr val="bg1"/>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grpSp>
        <p:nvGrpSpPr>
          <p:cNvPr id="7" name="Graphic 6">
            <a:extLst>
              <a:ext uri="{FF2B5EF4-FFF2-40B4-BE49-F238E27FC236}">
                <a16:creationId xmlns:a16="http://schemas.microsoft.com/office/drawing/2014/main" id="{50613563-5094-B73B-F654-4EB5C9FF4ECF}"/>
              </a:ext>
            </a:extLst>
          </p:cNvPr>
          <p:cNvGrpSpPr/>
          <p:nvPr userDrawn="1"/>
        </p:nvGrpSpPr>
        <p:grpSpPr>
          <a:xfrm>
            <a:off x="260195" y="300304"/>
            <a:ext cx="663812" cy="462832"/>
            <a:chOff x="3414712" y="1223962"/>
            <a:chExt cx="5362002" cy="3738562"/>
          </a:xfrm>
          <a:solidFill>
            <a:schemeClr val="bg1"/>
          </a:solidFill>
        </p:grpSpPr>
        <p:sp>
          <p:nvSpPr>
            <p:cNvPr id="8" name="Freeform: Shape 3">
              <a:extLst>
                <a:ext uri="{FF2B5EF4-FFF2-40B4-BE49-F238E27FC236}">
                  <a16:creationId xmlns:a16="http://schemas.microsoft.com/office/drawing/2014/main" id="{97DEB8B7-DB15-079B-CD6B-3ECBB876B77D}"/>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D083FE14-C1B3-B6C6-E75B-FBC25F09330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9A520C34-2753-5D2A-6DB2-CABDF8AAE11A}"/>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D39F19B2-EBF3-A0F8-C530-DF08EDAC445C}"/>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17" name="TextBox 14">
            <a:extLst>
              <a:ext uri="{FF2B5EF4-FFF2-40B4-BE49-F238E27FC236}">
                <a16:creationId xmlns:a16="http://schemas.microsoft.com/office/drawing/2014/main" id="{228AAF64-3DAE-1347-6EF9-9996AD8E6AD5}"/>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pic>
        <p:nvPicPr>
          <p:cNvPr id="18" name="Graphic 17">
            <a:extLst>
              <a:ext uri="{FF2B5EF4-FFF2-40B4-BE49-F238E27FC236}">
                <a16:creationId xmlns:a16="http://schemas.microsoft.com/office/drawing/2014/main" id="{EEE845C4-9F9D-378C-3514-2B620D0D679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1558038" y="6227698"/>
            <a:ext cx="630391" cy="638722"/>
          </a:xfrm>
          <a:prstGeom prst="rect">
            <a:avLst/>
          </a:prstGeom>
        </p:spPr>
      </p:pic>
    </p:spTree>
    <p:extLst>
      <p:ext uri="{BB962C8B-B14F-4D97-AF65-F5344CB8AC3E}">
        <p14:creationId xmlns:p14="http://schemas.microsoft.com/office/powerpoint/2010/main" val="233468308"/>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 Profile Picture-Name-Role-Contact-Static BG">
    <p:spTree>
      <p:nvGrpSpPr>
        <p:cNvPr id="1" name=""/>
        <p:cNvGrpSpPr/>
        <p:nvPr/>
      </p:nvGrpSpPr>
      <p:grpSpPr>
        <a:xfrm>
          <a:off x="0" y="0"/>
          <a:ext cx="0" cy="0"/>
          <a:chOff x="0" y="0"/>
          <a:chExt cx="0" cy="0"/>
        </a:xfrm>
      </p:grpSpPr>
      <p:pic>
        <p:nvPicPr>
          <p:cNvPr id="7" name="Picture 6" descr="A close-up of a white surface&#10;&#10;Description automatically generated">
            <a:extLst>
              <a:ext uri="{FF2B5EF4-FFF2-40B4-BE49-F238E27FC236}">
                <a16:creationId xmlns:a16="http://schemas.microsoft.com/office/drawing/2014/main" id="{4A9D59C5-83C2-23ED-9668-A6BBA3043EE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l="15643" t="16391" r="15643" b="2165"/>
          <a:stretch/>
        </p:blipFill>
        <p:spPr>
          <a:xfrm rot="16200000">
            <a:off x="2667000" y="-2667001"/>
            <a:ext cx="6858000" cy="12192002"/>
          </a:xfrm>
          <a:prstGeom prst="rect">
            <a:avLst/>
          </a:prstGeom>
        </p:spPr>
      </p:pic>
      <p:sp>
        <p:nvSpPr>
          <p:cNvPr id="6" name="TextBox 14">
            <a:extLst>
              <a:ext uri="{FF2B5EF4-FFF2-40B4-BE49-F238E27FC236}">
                <a16:creationId xmlns:a16="http://schemas.microsoft.com/office/drawing/2014/main" id="{8304AAE2-A5FF-F691-94EE-C383A97247E8}"/>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grpSp>
        <p:nvGrpSpPr>
          <p:cNvPr id="2" name="Graphic 6">
            <a:extLst>
              <a:ext uri="{FF2B5EF4-FFF2-40B4-BE49-F238E27FC236}">
                <a16:creationId xmlns:a16="http://schemas.microsoft.com/office/drawing/2014/main" id="{FCA1E647-356C-6075-49B8-C85759F123B7}"/>
              </a:ext>
            </a:extLst>
          </p:cNvPr>
          <p:cNvGrpSpPr/>
          <p:nvPr userDrawn="1"/>
        </p:nvGrpSpPr>
        <p:grpSpPr>
          <a:xfrm>
            <a:off x="260195" y="300304"/>
            <a:ext cx="663812" cy="462832"/>
            <a:chOff x="3414712" y="1223962"/>
            <a:chExt cx="5362002" cy="3738562"/>
          </a:xfrm>
          <a:solidFill>
            <a:srgbClr val="DA291C"/>
          </a:solidFill>
        </p:grpSpPr>
        <p:sp>
          <p:nvSpPr>
            <p:cNvPr id="4" name="Freeform: Shape 3">
              <a:extLst>
                <a:ext uri="{FF2B5EF4-FFF2-40B4-BE49-F238E27FC236}">
                  <a16:creationId xmlns:a16="http://schemas.microsoft.com/office/drawing/2014/main" id="{3BB7E94C-31EC-E106-17D8-B0BA64ECA7D4}"/>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5" name="Freeform: Shape 5">
              <a:extLst>
                <a:ext uri="{FF2B5EF4-FFF2-40B4-BE49-F238E27FC236}">
                  <a16:creationId xmlns:a16="http://schemas.microsoft.com/office/drawing/2014/main" id="{CA7F9AD5-F47C-DCBA-9E78-CCACBB6E446D}"/>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3BAAD4F1-6465-4679-D0D1-872E956F3160}"/>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CCB6C331-ACE9-2D0E-0406-559C2C80316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 name="Text Placeholder 14">
            <a:extLst>
              <a:ext uri="{FF2B5EF4-FFF2-40B4-BE49-F238E27FC236}">
                <a16:creationId xmlns:a16="http://schemas.microsoft.com/office/drawing/2014/main" id="{E1B891C9-E998-264A-6020-FC02974F94E3}"/>
              </a:ext>
            </a:extLst>
          </p:cNvPr>
          <p:cNvSpPr>
            <a:spLocks noGrp="1"/>
          </p:cNvSpPr>
          <p:nvPr>
            <p:ph type="body" sz="quarter" idx="10" hasCustomPrompt="1"/>
          </p:nvPr>
        </p:nvSpPr>
        <p:spPr>
          <a:xfrm>
            <a:off x="271572" y="3459937"/>
            <a:ext cx="3913187" cy="447174"/>
          </a:xfrm>
        </p:spPr>
        <p:txBody>
          <a:bodyPr/>
          <a:lstStyle>
            <a:lvl1pPr>
              <a:defRPr sz="3600">
                <a:solidFill>
                  <a:srgbClr val="0C2340"/>
                </a:solidFill>
                <a:latin typeface="Work Sans Light" pitchFamily="2" charset="0"/>
              </a:defRPr>
            </a:lvl1pPr>
            <a:lvl5pPr>
              <a:defRPr/>
            </a:lvl5pPr>
          </a:lstStyle>
          <a:p>
            <a:pPr lvl="0"/>
            <a:r>
              <a:rPr lang="en-GB" dirty="0"/>
              <a:t>Name Surname</a:t>
            </a:r>
          </a:p>
        </p:txBody>
      </p:sp>
      <p:sp>
        <p:nvSpPr>
          <p:cNvPr id="9" name="Text Placeholder 14">
            <a:extLst>
              <a:ext uri="{FF2B5EF4-FFF2-40B4-BE49-F238E27FC236}">
                <a16:creationId xmlns:a16="http://schemas.microsoft.com/office/drawing/2014/main" id="{E042DB0F-DE6D-3E49-6733-6F0E5E7DF011}"/>
              </a:ext>
            </a:extLst>
          </p:cNvPr>
          <p:cNvSpPr>
            <a:spLocks noGrp="1"/>
          </p:cNvSpPr>
          <p:nvPr>
            <p:ph type="body" sz="quarter" idx="11" hasCustomPrompt="1"/>
          </p:nvPr>
        </p:nvSpPr>
        <p:spPr>
          <a:xfrm>
            <a:off x="271572" y="4054536"/>
            <a:ext cx="3913187" cy="254000"/>
          </a:xfrm>
        </p:spPr>
        <p:txBody>
          <a:bodyPr/>
          <a:lstStyle>
            <a:lvl1pPr>
              <a:defRPr sz="1600">
                <a:solidFill>
                  <a:srgbClr val="0C2340"/>
                </a:solidFill>
                <a:latin typeface="Work Sans SemiBold" pitchFamily="2" charset="0"/>
              </a:defRPr>
            </a:lvl1pPr>
            <a:lvl5pPr>
              <a:defRPr/>
            </a:lvl5pPr>
          </a:lstStyle>
          <a:p>
            <a:pPr lvl="0"/>
            <a:r>
              <a:rPr lang="en-GB" dirty="0"/>
              <a:t>Role | Area</a:t>
            </a:r>
          </a:p>
        </p:txBody>
      </p:sp>
      <p:sp>
        <p:nvSpPr>
          <p:cNvPr id="10" name="Text Placeholder 14">
            <a:extLst>
              <a:ext uri="{FF2B5EF4-FFF2-40B4-BE49-F238E27FC236}">
                <a16:creationId xmlns:a16="http://schemas.microsoft.com/office/drawing/2014/main" id="{4622345F-BEDB-31A6-A1DD-F252A0453F3A}"/>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rgbClr val="0C2340"/>
                </a:solidFill>
                <a:latin typeface="Work Sans" pitchFamily="2" charset="0"/>
              </a:defRPr>
            </a:lvl1pPr>
            <a:lvl5pPr>
              <a:defRPr/>
            </a:lvl5pPr>
          </a:lstStyle>
          <a:p>
            <a:pPr lvl="0"/>
            <a:r>
              <a:rPr lang="en-GB" dirty="0"/>
              <a:t>+ 00 000 000-000</a:t>
            </a:r>
          </a:p>
          <a:p>
            <a:pPr lvl="0"/>
            <a:r>
              <a:rPr lang="en-GB" dirty="0"/>
              <a:t>name.surname@bip-group.com</a:t>
            </a:r>
          </a:p>
        </p:txBody>
      </p:sp>
      <p:sp>
        <p:nvSpPr>
          <p:cNvPr id="11" name="Picture Placeholder 20">
            <a:extLst>
              <a:ext uri="{FF2B5EF4-FFF2-40B4-BE49-F238E27FC236}">
                <a16:creationId xmlns:a16="http://schemas.microsoft.com/office/drawing/2014/main" id="{7DBCA804-6124-2DF7-7E7D-1DBDF66BA987}"/>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rgbClr val="0C2340"/>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pic>
        <p:nvPicPr>
          <p:cNvPr id="14" name="Graphic 13">
            <a:extLst>
              <a:ext uri="{FF2B5EF4-FFF2-40B4-BE49-F238E27FC236}">
                <a16:creationId xmlns:a16="http://schemas.microsoft.com/office/drawing/2014/main" id="{4D301084-570A-7731-B299-C26F0048527C}"/>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84850" y="6250849"/>
            <a:ext cx="607152" cy="607152"/>
          </a:xfrm>
          <a:prstGeom prst="rect">
            <a:avLst/>
          </a:prstGeom>
        </p:spPr>
      </p:pic>
    </p:spTree>
    <p:extLst>
      <p:ext uri="{BB962C8B-B14F-4D97-AF65-F5344CB8AC3E}">
        <p14:creationId xmlns:p14="http://schemas.microsoft.com/office/powerpoint/2010/main" val="3545441459"/>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 Name-Role-Contact-Right Image">
    <p:bg>
      <p:bgPr>
        <a:solidFill>
          <a:srgbClr val="0C2340"/>
        </a:solidFill>
        <a:effectLst/>
      </p:bgPr>
    </p:bg>
    <p:spTree>
      <p:nvGrpSpPr>
        <p:cNvPr id="1" name=""/>
        <p:cNvGrpSpPr/>
        <p:nvPr/>
      </p:nvGrpSpPr>
      <p:grpSpPr>
        <a:xfrm>
          <a:off x="0" y="0"/>
          <a:ext cx="0" cy="0"/>
          <a:chOff x="0" y="0"/>
          <a:chExt cx="0" cy="0"/>
        </a:xfrm>
      </p:grpSpPr>
      <p:pic>
        <p:nvPicPr>
          <p:cNvPr id="9" name="Picture 8" descr="A close-up of a spiral&#10;&#10;Description automatically generated">
            <a:extLst>
              <a:ext uri="{FF2B5EF4-FFF2-40B4-BE49-F238E27FC236}">
                <a16:creationId xmlns:a16="http://schemas.microsoft.com/office/drawing/2014/main" id="{CDBFA4E5-EE47-5479-1C18-4CD653CD6C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97" r="13595"/>
          <a:stretch/>
        </p:blipFill>
        <p:spPr>
          <a:xfrm>
            <a:off x="5016500" y="0"/>
            <a:ext cx="7175499" cy="6858000"/>
          </a:xfrm>
          <a:prstGeom prst="rect">
            <a:avLst/>
          </a:prstGeom>
        </p:spPr>
      </p:pic>
      <p:sp>
        <p:nvSpPr>
          <p:cNvPr id="24" name="Picture Placeholder 23">
            <a:extLst>
              <a:ext uri="{FF2B5EF4-FFF2-40B4-BE49-F238E27FC236}">
                <a16:creationId xmlns:a16="http://schemas.microsoft.com/office/drawing/2014/main" id="{10102192-1049-598A-831B-E68794098544}"/>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a:p>
          <a:p>
            <a:endParaRPr lang="pt-BR"/>
          </a:p>
          <a:p>
            <a:r>
              <a:rPr lang="pt-BR" err="1"/>
              <a:t>Insert</a:t>
            </a:r>
            <a:r>
              <a:rPr lang="pt-BR"/>
              <a:t> BG Picture</a:t>
            </a:r>
            <a:endParaRPr lang="en-GB"/>
          </a:p>
        </p:txBody>
      </p:sp>
      <p:sp>
        <p:nvSpPr>
          <p:cNvPr id="17" name="Text Placeholder 14">
            <a:extLst>
              <a:ext uri="{FF2B5EF4-FFF2-40B4-BE49-F238E27FC236}">
                <a16:creationId xmlns:a16="http://schemas.microsoft.com/office/drawing/2014/main" id="{643F1260-8D70-4F67-02CC-AC422E80365A}"/>
              </a:ext>
            </a:extLst>
          </p:cNvPr>
          <p:cNvSpPr>
            <a:spLocks noGrp="1"/>
          </p:cNvSpPr>
          <p:nvPr>
            <p:ph type="body" sz="quarter" idx="10" hasCustomPrompt="1"/>
          </p:nvPr>
        </p:nvSpPr>
        <p:spPr>
          <a:xfrm>
            <a:off x="271572" y="3475306"/>
            <a:ext cx="3913187" cy="254000"/>
          </a:xfrm>
        </p:spPr>
        <p:txBody>
          <a:bodyPr/>
          <a:lstStyle>
            <a:lvl1pPr>
              <a:defRPr sz="1600">
                <a:solidFill>
                  <a:schemeClr val="bg1"/>
                </a:solidFill>
                <a:latin typeface="Work Sans SemiBold" pitchFamily="2" charset="0"/>
              </a:defRPr>
            </a:lvl1pPr>
            <a:lvl5pPr>
              <a:defRPr/>
            </a:lvl5pPr>
          </a:lstStyle>
          <a:p>
            <a:pPr lvl="0"/>
            <a:r>
              <a:rPr lang="en-GB" dirty="0"/>
              <a:t>Name Surname</a:t>
            </a:r>
          </a:p>
        </p:txBody>
      </p:sp>
      <p:sp>
        <p:nvSpPr>
          <p:cNvPr id="18" name="Text Placeholder 14">
            <a:extLst>
              <a:ext uri="{FF2B5EF4-FFF2-40B4-BE49-F238E27FC236}">
                <a16:creationId xmlns:a16="http://schemas.microsoft.com/office/drawing/2014/main" id="{8366590D-D1AC-4902-CC7E-9F0B5F7D47C8}"/>
              </a:ext>
            </a:extLst>
          </p:cNvPr>
          <p:cNvSpPr>
            <a:spLocks noGrp="1"/>
          </p:cNvSpPr>
          <p:nvPr>
            <p:ph type="body" sz="quarter" idx="11" hasCustomPrompt="1"/>
          </p:nvPr>
        </p:nvSpPr>
        <p:spPr>
          <a:xfrm>
            <a:off x="271572" y="3733411"/>
            <a:ext cx="3913187" cy="254000"/>
          </a:xfrm>
        </p:spPr>
        <p:txBody>
          <a:bodyPr/>
          <a:lstStyle>
            <a:lvl1pPr>
              <a:defRPr sz="1600">
                <a:solidFill>
                  <a:schemeClr val="bg1">
                    <a:alpha val="50000"/>
                  </a:schemeClr>
                </a:solidFill>
                <a:latin typeface="Work Sans SemiBold" pitchFamily="2" charset="0"/>
              </a:defRPr>
            </a:lvl1pPr>
            <a:lvl5pPr>
              <a:defRPr/>
            </a:lvl5pPr>
          </a:lstStyle>
          <a:p>
            <a:pPr lvl="0"/>
            <a:r>
              <a:rPr lang="en-GB" dirty="0"/>
              <a:t>Role</a:t>
            </a:r>
          </a:p>
        </p:txBody>
      </p:sp>
      <p:sp>
        <p:nvSpPr>
          <p:cNvPr id="19" name="Text Placeholder 14">
            <a:extLst>
              <a:ext uri="{FF2B5EF4-FFF2-40B4-BE49-F238E27FC236}">
                <a16:creationId xmlns:a16="http://schemas.microsoft.com/office/drawing/2014/main" id="{9E7E370D-7DDB-A429-05A6-5E0954943F1F}"/>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pic>
        <p:nvPicPr>
          <p:cNvPr id="3" name="Picture 2">
            <a:extLst>
              <a:ext uri="{FF2B5EF4-FFF2-40B4-BE49-F238E27FC236}">
                <a16:creationId xmlns:a16="http://schemas.microsoft.com/office/drawing/2014/main" id="{23695255-4AC4-39B9-B81C-F3ED1DE02D4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266159" y="2001955"/>
            <a:ext cx="607098" cy="608385"/>
          </a:xfrm>
          <a:prstGeom prst="rect">
            <a:avLst/>
          </a:prstGeom>
        </p:spPr>
      </p:pic>
      <p:sp>
        <p:nvSpPr>
          <p:cNvPr id="6" name="TextBox 14">
            <a:extLst>
              <a:ext uri="{FF2B5EF4-FFF2-40B4-BE49-F238E27FC236}">
                <a16:creationId xmlns:a16="http://schemas.microsoft.com/office/drawing/2014/main" id="{8304AAE2-A5FF-F691-94EE-C383A97247E8}"/>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
        <p:nvSpPr>
          <p:cNvPr id="20" name="TextBox 19">
            <a:extLst>
              <a:ext uri="{FF2B5EF4-FFF2-40B4-BE49-F238E27FC236}">
                <a16:creationId xmlns:a16="http://schemas.microsoft.com/office/drawing/2014/main" id="{D7353098-EA0B-E8C4-90B5-C97BD568F9FD}"/>
              </a:ext>
            </a:extLst>
          </p:cNvPr>
          <p:cNvSpPr txBox="1"/>
          <p:nvPr userDrawn="1"/>
        </p:nvSpPr>
        <p:spPr>
          <a:xfrm>
            <a:off x="249238" y="2720252"/>
            <a:ext cx="4231729" cy="608436"/>
          </a:xfrm>
          <a:prstGeom prst="rect">
            <a:avLst/>
          </a:prstGeom>
        </p:spPr>
        <p:txBody>
          <a:bodyPr lIns="0" tIns="0" rIns="0" bIns="0" rtlCol="0" anchor="t">
            <a:spAutoFit/>
          </a:bodyPr>
          <a:lstStyle/>
          <a:p>
            <a:pPr>
              <a:lnSpc>
                <a:spcPts val="4960"/>
              </a:lnSpc>
            </a:pPr>
            <a:r>
              <a:rPr lang="en-US" sz="4000">
                <a:solidFill>
                  <a:schemeClr val="bg1"/>
                </a:solidFill>
                <a:latin typeface="Work Sans Light" pitchFamily="2" charset="0"/>
              </a:rPr>
              <a:t>Get in touch</a:t>
            </a:r>
          </a:p>
        </p:txBody>
      </p:sp>
      <p:grpSp>
        <p:nvGrpSpPr>
          <p:cNvPr id="2" name="Graphic 6">
            <a:extLst>
              <a:ext uri="{FF2B5EF4-FFF2-40B4-BE49-F238E27FC236}">
                <a16:creationId xmlns:a16="http://schemas.microsoft.com/office/drawing/2014/main" id="{FCA1E647-356C-6075-49B8-C85759F123B7}"/>
              </a:ext>
            </a:extLst>
          </p:cNvPr>
          <p:cNvGrpSpPr/>
          <p:nvPr userDrawn="1"/>
        </p:nvGrpSpPr>
        <p:grpSpPr>
          <a:xfrm>
            <a:off x="260195" y="300304"/>
            <a:ext cx="663812" cy="462832"/>
            <a:chOff x="3414712" y="1223962"/>
            <a:chExt cx="5362002" cy="3738562"/>
          </a:xfrm>
          <a:solidFill>
            <a:srgbClr val="DA291C"/>
          </a:solidFill>
        </p:grpSpPr>
        <p:sp>
          <p:nvSpPr>
            <p:cNvPr id="4" name="Freeform: Shape 3">
              <a:extLst>
                <a:ext uri="{FF2B5EF4-FFF2-40B4-BE49-F238E27FC236}">
                  <a16:creationId xmlns:a16="http://schemas.microsoft.com/office/drawing/2014/main" id="{3BB7E94C-31EC-E106-17D8-B0BA64ECA7D4}"/>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5" name="Freeform: Shape 5">
              <a:extLst>
                <a:ext uri="{FF2B5EF4-FFF2-40B4-BE49-F238E27FC236}">
                  <a16:creationId xmlns:a16="http://schemas.microsoft.com/office/drawing/2014/main" id="{CA7F9AD5-F47C-DCBA-9E78-CCACBB6E446D}"/>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3BAAD4F1-6465-4679-D0D1-872E956F3160}"/>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CCB6C331-ACE9-2D0E-0406-559C2C80316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Tree>
    <p:extLst>
      <p:ext uri="{BB962C8B-B14F-4D97-AF65-F5344CB8AC3E}">
        <p14:creationId xmlns:p14="http://schemas.microsoft.com/office/powerpoint/2010/main" val="3812087360"/>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 Name-Role-Contact-Right Image">
    <p:bg>
      <p:bgPr>
        <a:solidFill>
          <a:srgbClr val="DA291C"/>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BE9E136-B0B0-B400-7494-E9E3E5235425}"/>
              </a:ext>
            </a:extLst>
          </p:cNvPr>
          <p:cNvSpPr txBox="1"/>
          <p:nvPr userDrawn="1"/>
        </p:nvSpPr>
        <p:spPr>
          <a:xfrm>
            <a:off x="249238" y="2720252"/>
            <a:ext cx="4231729" cy="608436"/>
          </a:xfrm>
          <a:prstGeom prst="rect">
            <a:avLst/>
          </a:prstGeom>
        </p:spPr>
        <p:txBody>
          <a:bodyPr lIns="0" tIns="0" rIns="0" bIns="0" rtlCol="0" anchor="t">
            <a:spAutoFit/>
          </a:bodyPr>
          <a:lstStyle/>
          <a:p>
            <a:pPr>
              <a:lnSpc>
                <a:spcPts val="4960"/>
              </a:lnSpc>
            </a:pPr>
            <a:r>
              <a:rPr lang="en-US" sz="4000">
                <a:solidFill>
                  <a:schemeClr val="bg1"/>
                </a:solidFill>
                <a:latin typeface="Work Sans Light" pitchFamily="2" charset="0"/>
              </a:rPr>
              <a:t>Get in touch</a:t>
            </a:r>
          </a:p>
        </p:txBody>
      </p:sp>
      <p:pic>
        <p:nvPicPr>
          <p:cNvPr id="13" name="Picture 12">
            <a:extLst>
              <a:ext uri="{FF2B5EF4-FFF2-40B4-BE49-F238E27FC236}">
                <a16:creationId xmlns:a16="http://schemas.microsoft.com/office/drawing/2014/main" id="{2BE889BA-EE9B-18FD-F857-5909C6DB634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82575" y="2001955"/>
            <a:ext cx="607099" cy="608385"/>
          </a:xfrm>
          <a:prstGeom prst="rect">
            <a:avLst/>
          </a:prstGeom>
        </p:spPr>
      </p:pic>
      <p:sp>
        <p:nvSpPr>
          <p:cNvPr id="14" name="Text Placeholder 14">
            <a:extLst>
              <a:ext uri="{FF2B5EF4-FFF2-40B4-BE49-F238E27FC236}">
                <a16:creationId xmlns:a16="http://schemas.microsoft.com/office/drawing/2014/main" id="{34F4C400-C176-4E54-3901-F30319C74149}"/>
              </a:ext>
            </a:extLst>
          </p:cNvPr>
          <p:cNvSpPr>
            <a:spLocks noGrp="1"/>
          </p:cNvSpPr>
          <p:nvPr>
            <p:ph type="body" sz="quarter" idx="10" hasCustomPrompt="1"/>
          </p:nvPr>
        </p:nvSpPr>
        <p:spPr>
          <a:xfrm>
            <a:off x="271572" y="3475306"/>
            <a:ext cx="3913187" cy="254000"/>
          </a:xfrm>
        </p:spPr>
        <p:txBody>
          <a:bodyPr/>
          <a:lstStyle>
            <a:lvl1pPr>
              <a:defRPr sz="1600">
                <a:solidFill>
                  <a:schemeClr val="bg1"/>
                </a:solidFill>
                <a:latin typeface="Work Sans SemiBold" pitchFamily="2" charset="0"/>
              </a:defRPr>
            </a:lvl1pPr>
            <a:lvl5pPr>
              <a:defRPr/>
            </a:lvl5pPr>
          </a:lstStyle>
          <a:p>
            <a:pPr lvl="0"/>
            <a:r>
              <a:rPr lang="en-GB" dirty="0"/>
              <a:t>Name Surname</a:t>
            </a:r>
          </a:p>
        </p:txBody>
      </p:sp>
      <p:sp>
        <p:nvSpPr>
          <p:cNvPr id="15" name="Text Placeholder 14">
            <a:extLst>
              <a:ext uri="{FF2B5EF4-FFF2-40B4-BE49-F238E27FC236}">
                <a16:creationId xmlns:a16="http://schemas.microsoft.com/office/drawing/2014/main" id="{0E5B3673-6AD3-3A3C-C130-2E7CE6FBF401}"/>
              </a:ext>
            </a:extLst>
          </p:cNvPr>
          <p:cNvSpPr>
            <a:spLocks noGrp="1"/>
          </p:cNvSpPr>
          <p:nvPr>
            <p:ph type="body" sz="quarter" idx="11" hasCustomPrompt="1"/>
          </p:nvPr>
        </p:nvSpPr>
        <p:spPr>
          <a:xfrm>
            <a:off x="271572" y="3733411"/>
            <a:ext cx="3913187" cy="254000"/>
          </a:xfrm>
        </p:spPr>
        <p:txBody>
          <a:bodyPr/>
          <a:lstStyle>
            <a:lvl1pPr>
              <a:defRPr sz="1600">
                <a:solidFill>
                  <a:schemeClr val="bg1">
                    <a:alpha val="50000"/>
                  </a:schemeClr>
                </a:solidFill>
                <a:latin typeface="Work Sans SemiBold" pitchFamily="2" charset="0"/>
              </a:defRPr>
            </a:lvl1pPr>
            <a:lvl5pPr>
              <a:defRPr/>
            </a:lvl5pPr>
          </a:lstStyle>
          <a:p>
            <a:pPr lvl="0"/>
            <a:r>
              <a:rPr lang="en-GB" dirty="0"/>
              <a:t>Role</a:t>
            </a:r>
          </a:p>
        </p:txBody>
      </p:sp>
      <p:pic>
        <p:nvPicPr>
          <p:cNvPr id="3" name="Picture 2">
            <a:extLst>
              <a:ext uri="{FF2B5EF4-FFF2-40B4-BE49-F238E27FC236}">
                <a16:creationId xmlns:a16="http://schemas.microsoft.com/office/drawing/2014/main" id="{9843D82D-33C8-2C40-272B-3AC3525F83C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1037" r="13771"/>
          <a:stretch/>
        </p:blipFill>
        <p:spPr>
          <a:xfrm>
            <a:off x="5016500" y="0"/>
            <a:ext cx="7175499" cy="6858000"/>
          </a:xfrm>
          <a:prstGeom prst="rect">
            <a:avLst/>
          </a:prstGeom>
        </p:spPr>
      </p:pic>
      <p:sp>
        <p:nvSpPr>
          <p:cNvPr id="5" name="Picture Placeholder 23">
            <a:extLst>
              <a:ext uri="{FF2B5EF4-FFF2-40B4-BE49-F238E27FC236}">
                <a16:creationId xmlns:a16="http://schemas.microsoft.com/office/drawing/2014/main" id="{FA130F46-67B9-2D7B-2CB8-69FB98D692D4}"/>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a:p>
          <a:p>
            <a:endParaRPr lang="pt-BR"/>
          </a:p>
          <a:p>
            <a:r>
              <a:rPr lang="pt-BR" err="1"/>
              <a:t>Insert</a:t>
            </a:r>
            <a:r>
              <a:rPr lang="pt-BR"/>
              <a:t> BG Picture</a:t>
            </a:r>
            <a:endParaRPr lang="en-GB"/>
          </a:p>
        </p:txBody>
      </p:sp>
      <p:sp>
        <p:nvSpPr>
          <p:cNvPr id="16" name="Text Placeholder 14">
            <a:extLst>
              <a:ext uri="{FF2B5EF4-FFF2-40B4-BE49-F238E27FC236}">
                <a16:creationId xmlns:a16="http://schemas.microsoft.com/office/drawing/2014/main" id="{AE0DBF14-1645-28D2-C035-1255A9725E1F}"/>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grpSp>
        <p:nvGrpSpPr>
          <p:cNvPr id="25" name="Graphic 6">
            <a:extLst>
              <a:ext uri="{FF2B5EF4-FFF2-40B4-BE49-F238E27FC236}">
                <a16:creationId xmlns:a16="http://schemas.microsoft.com/office/drawing/2014/main" id="{696800F1-C844-A58C-B68E-AC940585740E}"/>
              </a:ext>
            </a:extLst>
          </p:cNvPr>
          <p:cNvGrpSpPr/>
          <p:nvPr userDrawn="1"/>
        </p:nvGrpSpPr>
        <p:grpSpPr>
          <a:xfrm>
            <a:off x="260195" y="300304"/>
            <a:ext cx="663812" cy="462832"/>
            <a:chOff x="3414712" y="1223962"/>
            <a:chExt cx="5362002" cy="3738562"/>
          </a:xfrm>
          <a:solidFill>
            <a:schemeClr val="bg1"/>
          </a:solidFill>
        </p:grpSpPr>
        <p:sp>
          <p:nvSpPr>
            <p:cNvPr id="26" name="Freeform: Shape 3">
              <a:extLst>
                <a:ext uri="{FF2B5EF4-FFF2-40B4-BE49-F238E27FC236}">
                  <a16:creationId xmlns:a16="http://schemas.microsoft.com/office/drawing/2014/main" id="{3CF9B179-A6BB-236A-906D-1D42B5444D45}"/>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7" name="Freeform: Shape 5">
              <a:extLst>
                <a:ext uri="{FF2B5EF4-FFF2-40B4-BE49-F238E27FC236}">
                  <a16:creationId xmlns:a16="http://schemas.microsoft.com/office/drawing/2014/main" id="{A3BBD949-8850-E18F-DEF7-F8921E55261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6">
              <a:extLst>
                <a:ext uri="{FF2B5EF4-FFF2-40B4-BE49-F238E27FC236}">
                  <a16:creationId xmlns:a16="http://schemas.microsoft.com/office/drawing/2014/main" id="{F8A471BA-639E-CF1E-3303-FF33D8289DBC}"/>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9">
              <a:extLst>
                <a:ext uri="{FF2B5EF4-FFF2-40B4-BE49-F238E27FC236}">
                  <a16:creationId xmlns:a16="http://schemas.microsoft.com/office/drawing/2014/main" id="{397C64DF-9F01-44D1-481D-4F86DD59051C}"/>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0" name="TextBox 14">
            <a:extLst>
              <a:ext uri="{FF2B5EF4-FFF2-40B4-BE49-F238E27FC236}">
                <a16:creationId xmlns:a16="http://schemas.microsoft.com/office/drawing/2014/main" id="{577819B6-DEC9-E7DC-73B1-262FB2BA0C17}"/>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Tree>
    <p:extLst>
      <p:ext uri="{BB962C8B-B14F-4D97-AF65-F5344CB8AC3E}">
        <p14:creationId xmlns:p14="http://schemas.microsoft.com/office/powerpoint/2010/main" val="3746487567"/>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 Name-Role-Contact-Right Image">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EECEA5B7-FA62-3096-DCB1-3AD5EDC0F07D}"/>
              </a:ext>
            </a:extLst>
          </p:cNvPr>
          <p:cNvSpPr txBox="1"/>
          <p:nvPr userDrawn="1"/>
        </p:nvSpPr>
        <p:spPr>
          <a:xfrm>
            <a:off x="263525" y="2720252"/>
            <a:ext cx="4231729" cy="608436"/>
          </a:xfrm>
          <a:prstGeom prst="rect">
            <a:avLst/>
          </a:prstGeom>
        </p:spPr>
        <p:txBody>
          <a:bodyPr lIns="0" tIns="0" rIns="0" bIns="0" rtlCol="0" anchor="t">
            <a:spAutoFit/>
          </a:bodyPr>
          <a:lstStyle/>
          <a:p>
            <a:pPr>
              <a:lnSpc>
                <a:spcPts val="4960"/>
              </a:lnSpc>
            </a:pPr>
            <a:r>
              <a:rPr lang="en-US" sz="4000">
                <a:solidFill>
                  <a:srgbClr val="0C2340"/>
                </a:solidFill>
                <a:latin typeface="Work Sans Light" pitchFamily="2" charset="0"/>
              </a:rPr>
              <a:t>Get in touch</a:t>
            </a:r>
          </a:p>
        </p:txBody>
      </p:sp>
      <p:pic>
        <p:nvPicPr>
          <p:cNvPr id="13" name="Picture 12">
            <a:extLst>
              <a:ext uri="{FF2B5EF4-FFF2-40B4-BE49-F238E27FC236}">
                <a16:creationId xmlns:a16="http://schemas.microsoft.com/office/drawing/2014/main" id="{36E487FC-0FB3-CEA6-2ED2-DC8C095B64B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66700" y="2003238"/>
            <a:ext cx="607099" cy="605818"/>
          </a:xfrm>
          <a:prstGeom prst="rect">
            <a:avLst/>
          </a:prstGeom>
        </p:spPr>
      </p:pic>
      <p:sp>
        <p:nvSpPr>
          <p:cNvPr id="14" name="Text Placeholder 14">
            <a:extLst>
              <a:ext uri="{FF2B5EF4-FFF2-40B4-BE49-F238E27FC236}">
                <a16:creationId xmlns:a16="http://schemas.microsoft.com/office/drawing/2014/main" id="{E41EE07C-9A08-105A-9388-CCAE4B40E5C6}"/>
              </a:ext>
            </a:extLst>
          </p:cNvPr>
          <p:cNvSpPr>
            <a:spLocks noGrp="1"/>
          </p:cNvSpPr>
          <p:nvPr>
            <p:ph type="body" sz="quarter" idx="10" hasCustomPrompt="1"/>
          </p:nvPr>
        </p:nvSpPr>
        <p:spPr>
          <a:xfrm>
            <a:off x="271572" y="3475306"/>
            <a:ext cx="3913187" cy="254000"/>
          </a:xfrm>
        </p:spPr>
        <p:txBody>
          <a:bodyPr/>
          <a:lstStyle>
            <a:lvl1pPr>
              <a:defRPr sz="1600">
                <a:solidFill>
                  <a:srgbClr val="0C2340"/>
                </a:solidFill>
                <a:latin typeface="Work Sans SemiBold" pitchFamily="2" charset="0"/>
              </a:defRPr>
            </a:lvl1pPr>
            <a:lvl5pPr>
              <a:defRPr/>
            </a:lvl5pPr>
          </a:lstStyle>
          <a:p>
            <a:pPr lvl="0"/>
            <a:r>
              <a:rPr lang="en-GB" dirty="0"/>
              <a:t>Name Surname</a:t>
            </a:r>
          </a:p>
        </p:txBody>
      </p:sp>
      <p:sp>
        <p:nvSpPr>
          <p:cNvPr id="15" name="Text Placeholder 14">
            <a:extLst>
              <a:ext uri="{FF2B5EF4-FFF2-40B4-BE49-F238E27FC236}">
                <a16:creationId xmlns:a16="http://schemas.microsoft.com/office/drawing/2014/main" id="{FB60D6A2-9500-E669-A60D-DBD2DC13B7E2}"/>
              </a:ext>
            </a:extLst>
          </p:cNvPr>
          <p:cNvSpPr>
            <a:spLocks noGrp="1"/>
          </p:cNvSpPr>
          <p:nvPr>
            <p:ph type="body" sz="quarter" idx="11" hasCustomPrompt="1"/>
          </p:nvPr>
        </p:nvSpPr>
        <p:spPr>
          <a:xfrm>
            <a:off x="271572" y="3733411"/>
            <a:ext cx="3913187" cy="254000"/>
          </a:xfrm>
        </p:spPr>
        <p:txBody>
          <a:bodyPr/>
          <a:lstStyle>
            <a:lvl1pPr>
              <a:defRPr sz="1600">
                <a:solidFill>
                  <a:srgbClr val="0C2340"/>
                </a:solidFill>
                <a:latin typeface="Work Sans SemiBold" pitchFamily="2" charset="0"/>
              </a:defRPr>
            </a:lvl1pPr>
            <a:lvl5pPr>
              <a:defRPr/>
            </a:lvl5pPr>
          </a:lstStyle>
          <a:p>
            <a:pPr lvl="0"/>
            <a:r>
              <a:rPr lang="en-GB" dirty="0"/>
              <a:t>Role</a:t>
            </a:r>
          </a:p>
        </p:txBody>
      </p:sp>
      <p:sp>
        <p:nvSpPr>
          <p:cNvPr id="16" name="Text Placeholder 14">
            <a:extLst>
              <a:ext uri="{FF2B5EF4-FFF2-40B4-BE49-F238E27FC236}">
                <a16:creationId xmlns:a16="http://schemas.microsoft.com/office/drawing/2014/main" id="{00D00B76-00B8-3CDD-5F21-7078F1544FD0}"/>
              </a:ext>
            </a:extLst>
          </p:cNvPr>
          <p:cNvSpPr>
            <a:spLocks noGrp="1"/>
          </p:cNvSpPr>
          <p:nvPr>
            <p:ph type="body" sz="quarter" idx="12" hasCustomPrompt="1"/>
          </p:nvPr>
        </p:nvSpPr>
        <p:spPr>
          <a:xfrm>
            <a:off x="271572" y="4169390"/>
            <a:ext cx="3913187" cy="428010"/>
          </a:xfrm>
        </p:spPr>
        <p:txBody>
          <a:bodyPr/>
          <a:lstStyle>
            <a:lvl1pPr>
              <a:spcAft>
                <a:spcPts val="0"/>
              </a:spcAft>
              <a:defRPr sz="1200">
                <a:solidFill>
                  <a:srgbClr val="0C2340"/>
                </a:solidFill>
                <a:latin typeface="Work Sans" pitchFamily="2" charset="0"/>
              </a:defRPr>
            </a:lvl1pPr>
            <a:lvl5pPr>
              <a:defRPr/>
            </a:lvl5pPr>
          </a:lstStyle>
          <a:p>
            <a:pPr lvl="0"/>
            <a:r>
              <a:rPr lang="en-GB" dirty="0"/>
              <a:t>+ 00 000 000-000</a:t>
            </a:r>
          </a:p>
          <a:p>
            <a:pPr lvl="0"/>
            <a:r>
              <a:rPr lang="en-GB" dirty="0"/>
              <a:t>name.surname@bip-group.com</a:t>
            </a:r>
          </a:p>
        </p:txBody>
      </p:sp>
      <p:grpSp>
        <p:nvGrpSpPr>
          <p:cNvPr id="26" name="Graphic 6">
            <a:extLst>
              <a:ext uri="{FF2B5EF4-FFF2-40B4-BE49-F238E27FC236}">
                <a16:creationId xmlns:a16="http://schemas.microsoft.com/office/drawing/2014/main" id="{7995BA17-E7D8-4BAF-CCF8-79DAA2EC321E}"/>
              </a:ext>
            </a:extLst>
          </p:cNvPr>
          <p:cNvGrpSpPr/>
          <p:nvPr userDrawn="1"/>
        </p:nvGrpSpPr>
        <p:grpSpPr>
          <a:xfrm>
            <a:off x="260195" y="300304"/>
            <a:ext cx="663812" cy="462832"/>
            <a:chOff x="3414712" y="1223962"/>
            <a:chExt cx="5362002" cy="3738562"/>
          </a:xfrm>
          <a:solidFill>
            <a:srgbClr val="DA291C"/>
          </a:solidFill>
        </p:grpSpPr>
        <p:sp>
          <p:nvSpPr>
            <p:cNvPr id="27" name="Freeform: Shape 3">
              <a:extLst>
                <a:ext uri="{FF2B5EF4-FFF2-40B4-BE49-F238E27FC236}">
                  <a16:creationId xmlns:a16="http://schemas.microsoft.com/office/drawing/2014/main" id="{53C03444-4501-989A-9589-8315135D3D9C}"/>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5">
              <a:extLst>
                <a:ext uri="{FF2B5EF4-FFF2-40B4-BE49-F238E27FC236}">
                  <a16:creationId xmlns:a16="http://schemas.microsoft.com/office/drawing/2014/main" id="{DBAC4000-AC91-671D-DF3D-FB8B45D71BEC}"/>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6">
              <a:extLst>
                <a:ext uri="{FF2B5EF4-FFF2-40B4-BE49-F238E27FC236}">
                  <a16:creationId xmlns:a16="http://schemas.microsoft.com/office/drawing/2014/main" id="{D4A77A8D-A613-7114-A077-75B3D19174BE}"/>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30" name="Freeform: Shape 9">
              <a:extLst>
                <a:ext uri="{FF2B5EF4-FFF2-40B4-BE49-F238E27FC236}">
                  <a16:creationId xmlns:a16="http://schemas.microsoft.com/office/drawing/2014/main" id="{F03D51BC-8A5F-41D5-F877-FEEA348ACFA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1" name="TextBox 14">
            <a:extLst>
              <a:ext uri="{FF2B5EF4-FFF2-40B4-BE49-F238E27FC236}">
                <a16:creationId xmlns:a16="http://schemas.microsoft.com/office/drawing/2014/main" id="{AD38D54E-D661-AEA3-8E5A-673E3C2A7420}"/>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rgbClr val="0C2340"/>
                </a:solidFill>
                <a:latin typeface="Work Sans" pitchFamily="2" charset="0"/>
              </a:rPr>
              <a:t>bip-group.com</a:t>
            </a:r>
            <a:endParaRPr lang="it-IT">
              <a:solidFill>
                <a:srgbClr val="0C2340"/>
              </a:solidFill>
              <a:latin typeface="Work Sans" pitchFamily="2" charset="0"/>
            </a:endParaRPr>
          </a:p>
        </p:txBody>
      </p:sp>
      <p:pic>
        <p:nvPicPr>
          <p:cNvPr id="3" name="Picture 2">
            <a:extLst>
              <a:ext uri="{FF2B5EF4-FFF2-40B4-BE49-F238E27FC236}">
                <a16:creationId xmlns:a16="http://schemas.microsoft.com/office/drawing/2014/main" id="{1B05E4F2-35D2-473D-BFA7-1965DFB5179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0573" r="20573"/>
          <a:stretch/>
        </p:blipFill>
        <p:spPr>
          <a:xfrm>
            <a:off x="5016500" y="0"/>
            <a:ext cx="7175499" cy="6858000"/>
          </a:xfrm>
          <a:prstGeom prst="rect">
            <a:avLst/>
          </a:prstGeom>
        </p:spPr>
      </p:pic>
      <p:sp>
        <p:nvSpPr>
          <p:cNvPr id="6" name="Picture Placeholder 23">
            <a:extLst>
              <a:ext uri="{FF2B5EF4-FFF2-40B4-BE49-F238E27FC236}">
                <a16:creationId xmlns:a16="http://schemas.microsoft.com/office/drawing/2014/main" id="{CCB340CB-73C7-7149-8478-7C872A92A62E}"/>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a:p>
          <a:p>
            <a:endParaRPr lang="pt-BR"/>
          </a:p>
          <a:p>
            <a:r>
              <a:rPr lang="pt-BR" err="1"/>
              <a:t>Insert</a:t>
            </a:r>
            <a:r>
              <a:rPr lang="pt-BR"/>
              <a:t> BG Picture</a:t>
            </a:r>
            <a:endParaRPr lang="en-GB"/>
          </a:p>
        </p:txBody>
      </p:sp>
    </p:spTree>
    <p:extLst>
      <p:ext uri="{BB962C8B-B14F-4D97-AF65-F5344CB8AC3E}">
        <p14:creationId xmlns:p14="http://schemas.microsoft.com/office/powerpoint/2010/main" val="2640879345"/>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 Profile Picture-Name-Role-Contact-Right Image">
    <p:bg>
      <p:bgPr>
        <a:solidFill>
          <a:srgbClr val="0C2340"/>
        </a:solidFill>
        <a:effectLst/>
      </p:bgPr>
    </p:bg>
    <p:spTree>
      <p:nvGrpSpPr>
        <p:cNvPr id="1" name=""/>
        <p:cNvGrpSpPr/>
        <p:nvPr/>
      </p:nvGrpSpPr>
      <p:grpSpPr>
        <a:xfrm>
          <a:off x="0" y="0"/>
          <a:ext cx="0" cy="0"/>
          <a:chOff x="0" y="0"/>
          <a:chExt cx="0" cy="0"/>
        </a:xfrm>
      </p:grpSpPr>
      <p:pic>
        <p:nvPicPr>
          <p:cNvPr id="9" name="Picture 8" descr="A close-up of a spiral&#10;&#10;Description automatically generated">
            <a:extLst>
              <a:ext uri="{FF2B5EF4-FFF2-40B4-BE49-F238E27FC236}">
                <a16:creationId xmlns:a16="http://schemas.microsoft.com/office/drawing/2014/main" id="{CDBFA4E5-EE47-5479-1C18-4CD653CD6C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897" r="13595"/>
          <a:stretch/>
        </p:blipFill>
        <p:spPr>
          <a:xfrm>
            <a:off x="5016500" y="0"/>
            <a:ext cx="7175499" cy="6858000"/>
          </a:xfrm>
          <a:prstGeom prst="rect">
            <a:avLst/>
          </a:prstGeom>
        </p:spPr>
      </p:pic>
      <p:sp>
        <p:nvSpPr>
          <p:cNvPr id="24" name="Picture Placeholder 23">
            <a:extLst>
              <a:ext uri="{FF2B5EF4-FFF2-40B4-BE49-F238E27FC236}">
                <a16:creationId xmlns:a16="http://schemas.microsoft.com/office/drawing/2014/main" id="{10102192-1049-598A-831B-E68794098544}"/>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a:p>
          <a:p>
            <a:endParaRPr lang="pt-BR"/>
          </a:p>
          <a:p>
            <a:r>
              <a:rPr lang="pt-BR" err="1"/>
              <a:t>Insert</a:t>
            </a:r>
            <a:r>
              <a:rPr lang="pt-BR"/>
              <a:t> BG Picture</a:t>
            </a:r>
            <a:endParaRPr lang="en-GB"/>
          </a:p>
        </p:txBody>
      </p:sp>
      <p:sp>
        <p:nvSpPr>
          <p:cNvPr id="6" name="TextBox 14">
            <a:extLst>
              <a:ext uri="{FF2B5EF4-FFF2-40B4-BE49-F238E27FC236}">
                <a16:creationId xmlns:a16="http://schemas.microsoft.com/office/drawing/2014/main" id="{8304AAE2-A5FF-F691-94EE-C383A97247E8}"/>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grpSp>
        <p:nvGrpSpPr>
          <p:cNvPr id="2" name="Graphic 6">
            <a:extLst>
              <a:ext uri="{FF2B5EF4-FFF2-40B4-BE49-F238E27FC236}">
                <a16:creationId xmlns:a16="http://schemas.microsoft.com/office/drawing/2014/main" id="{FCA1E647-356C-6075-49B8-C85759F123B7}"/>
              </a:ext>
            </a:extLst>
          </p:cNvPr>
          <p:cNvGrpSpPr/>
          <p:nvPr userDrawn="1"/>
        </p:nvGrpSpPr>
        <p:grpSpPr>
          <a:xfrm>
            <a:off x="260195" y="300304"/>
            <a:ext cx="663812" cy="462832"/>
            <a:chOff x="3414712" y="1223962"/>
            <a:chExt cx="5362002" cy="3738562"/>
          </a:xfrm>
          <a:solidFill>
            <a:srgbClr val="DA291C"/>
          </a:solidFill>
        </p:grpSpPr>
        <p:sp>
          <p:nvSpPr>
            <p:cNvPr id="4" name="Freeform: Shape 3">
              <a:extLst>
                <a:ext uri="{FF2B5EF4-FFF2-40B4-BE49-F238E27FC236}">
                  <a16:creationId xmlns:a16="http://schemas.microsoft.com/office/drawing/2014/main" id="{3BB7E94C-31EC-E106-17D8-B0BA64ECA7D4}"/>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5" name="Freeform: Shape 5">
              <a:extLst>
                <a:ext uri="{FF2B5EF4-FFF2-40B4-BE49-F238E27FC236}">
                  <a16:creationId xmlns:a16="http://schemas.microsoft.com/office/drawing/2014/main" id="{CA7F9AD5-F47C-DCBA-9E78-CCACBB6E446D}"/>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3BAAD4F1-6465-4679-D0D1-872E956F3160}"/>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CCB6C331-ACE9-2D0E-0406-559C2C80316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7" name="Text Placeholder 14">
            <a:extLst>
              <a:ext uri="{FF2B5EF4-FFF2-40B4-BE49-F238E27FC236}">
                <a16:creationId xmlns:a16="http://schemas.microsoft.com/office/drawing/2014/main" id="{9A2230E0-BBD2-A570-0E30-2AB0B45716C5}"/>
              </a:ext>
            </a:extLst>
          </p:cNvPr>
          <p:cNvSpPr>
            <a:spLocks noGrp="1"/>
          </p:cNvSpPr>
          <p:nvPr>
            <p:ph type="body" sz="quarter" idx="10" hasCustomPrompt="1"/>
          </p:nvPr>
        </p:nvSpPr>
        <p:spPr>
          <a:xfrm>
            <a:off x="271572" y="3459937"/>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8" name="Text Placeholder 14">
            <a:extLst>
              <a:ext uri="{FF2B5EF4-FFF2-40B4-BE49-F238E27FC236}">
                <a16:creationId xmlns:a16="http://schemas.microsoft.com/office/drawing/2014/main" id="{B532667E-73DF-441D-B5D0-3A1A177891A6}"/>
              </a:ext>
            </a:extLst>
          </p:cNvPr>
          <p:cNvSpPr>
            <a:spLocks noGrp="1"/>
          </p:cNvSpPr>
          <p:nvPr>
            <p:ph type="body" sz="quarter" idx="11" hasCustomPrompt="1"/>
          </p:nvPr>
        </p:nvSpPr>
        <p:spPr>
          <a:xfrm>
            <a:off x="271572" y="4054536"/>
            <a:ext cx="3913187" cy="254000"/>
          </a:xfrm>
        </p:spPr>
        <p:txBody>
          <a:bodyPr/>
          <a:lstStyle>
            <a:lvl1pPr>
              <a:defRPr sz="1600">
                <a:solidFill>
                  <a:schemeClr val="bg1"/>
                </a:solidFill>
                <a:latin typeface="Work Sans SemiBold" pitchFamily="2" charset="0"/>
              </a:defRPr>
            </a:lvl1pPr>
            <a:lvl5pPr>
              <a:defRPr/>
            </a:lvl5pPr>
          </a:lstStyle>
          <a:p>
            <a:pPr lvl="0"/>
            <a:r>
              <a:rPr lang="en-GB" dirty="0"/>
              <a:t>Role | Area</a:t>
            </a:r>
          </a:p>
        </p:txBody>
      </p:sp>
      <p:sp>
        <p:nvSpPr>
          <p:cNvPr id="10" name="Text Placeholder 14">
            <a:extLst>
              <a:ext uri="{FF2B5EF4-FFF2-40B4-BE49-F238E27FC236}">
                <a16:creationId xmlns:a16="http://schemas.microsoft.com/office/drawing/2014/main" id="{D3798797-E088-8899-9E9F-35F842B9B896}"/>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11" name="Picture Placeholder 20">
            <a:extLst>
              <a:ext uri="{FF2B5EF4-FFF2-40B4-BE49-F238E27FC236}">
                <a16:creationId xmlns:a16="http://schemas.microsoft.com/office/drawing/2014/main" id="{C83DEED3-B27A-55FF-5C11-3ED3FE486F33}"/>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chemeClr val="bg1"/>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spTree>
    <p:extLst>
      <p:ext uri="{BB962C8B-B14F-4D97-AF65-F5344CB8AC3E}">
        <p14:creationId xmlns:p14="http://schemas.microsoft.com/office/powerpoint/2010/main" val="33667803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ubtitle-Date-BG Image">
    <p:bg>
      <p:bgPr>
        <a:solidFill>
          <a:srgbClr val="0C234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FE0AB7-5FA1-45A9-393E-3566C605A245}"/>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colorTemperature colorTemp="4463"/>
                    </a14:imgEffect>
                    <a14:imgEffect>
                      <a14:saturation sat="30000"/>
                    </a14:imgEffect>
                    <a14:imgEffect>
                      <a14:brightnessContrast bright="-42000"/>
                    </a14:imgEffect>
                  </a14:imgLayer>
                </a14:imgProps>
              </a:ex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Picture Placeholder 20">
            <a:extLst>
              <a:ext uri="{FF2B5EF4-FFF2-40B4-BE49-F238E27FC236}">
                <a16:creationId xmlns:a16="http://schemas.microsoft.com/office/drawing/2014/main" id="{13C6D243-F3BA-C134-B8E7-D96C1C6154A8}"/>
              </a:ext>
            </a:extLst>
          </p:cNvPr>
          <p:cNvSpPr>
            <a:spLocks noGrp="1"/>
          </p:cNvSpPr>
          <p:nvPr>
            <p:ph type="pic" sz="quarter" idx="14" hasCustomPrompt="1"/>
          </p:nvPr>
        </p:nvSpPr>
        <p:spPr>
          <a:xfrm>
            <a:off x="1" y="0"/>
            <a:ext cx="12191999" cy="6858000"/>
          </a:xfrm>
          <a:prstGeom prst="rect">
            <a:avLst/>
          </a:prstGeom>
        </p:spPr>
        <p:txBody>
          <a:bodyPr anchor="ctr"/>
          <a:lstStyle>
            <a:lvl1pPr marL="0" indent="0" algn="ctr">
              <a:buNone/>
              <a:defRPr>
                <a:solidFill>
                  <a:schemeClr val="bg1"/>
                </a:solidFill>
              </a:defRPr>
            </a:lvl1pPr>
          </a:lstStyle>
          <a:p>
            <a:r>
              <a:rPr lang="pt-BR" err="1"/>
              <a:t>Placeholder</a:t>
            </a:r>
            <a:r>
              <a:rPr lang="pt-BR"/>
              <a:t> Picture</a:t>
            </a:r>
            <a:endParaRPr lang="en-GB"/>
          </a:p>
        </p:txBody>
      </p:sp>
      <p:sp>
        <p:nvSpPr>
          <p:cNvPr id="9" name="Text Placeholder 15">
            <a:extLst>
              <a:ext uri="{FF2B5EF4-FFF2-40B4-BE49-F238E27FC236}">
                <a16:creationId xmlns:a16="http://schemas.microsoft.com/office/drawing/2014/main" id="{35BECDA2-A294-9F51-81F9-5ECFA0D85F09}"/>
              </a:ext>
            </a:extLst>
          </p:cNvPr>
          <p:cNvSpPr>
            <a:spLocks noGrp="1"/>
          </p:cNvSpPr>
          <p:nvPr>
            <p:ph type="body" sz="quarter" idx="10" hasCustomPrompt="1"/>
          </p:nvPr>
        </p:nvSpPr>
        <p:spPr>
          <a:xfrm>
            <a:off x="252411" y="2134140"/>
            <a:ext cx="7053063" cy="1978555"/>
          </a:xfrm>
          <a:prstGeom prst="rect">
            <a:avLst/>
          </a:prstGeom>
          <a:noFill/>
        </p:spPr>
        <p:txBody>
          <a:bodyPr wrap="square" lIns="0" tIns="0" rIns="0" bIns="0" rtlCol="0">
            <a:spAutoFit/>
          </a:bodyPr>
          <a:lstStyle>
            <a:lvl1pPr>
              <a:defRPr kumimoji="0" lang="en-GB" sz="8000" b="0" i="0" u="none" strike="noStrike" cap="none" spc="0" normalizeH="0" baseline="0" dirty="0">
                <a:ln>
                  <a:noFill/>
                </a:ln>
                <a:solidFill>
                  <a:schemeClr val="bg1"/>
                </a:solidFill>
                <a:effectLst/>
                <a:uLnTx/>
                <a:uFillTx/>
                <a:latin typeface="Work Sans Light" pitchFamily="2" charset="0"/>
              </a:defRPr>
            </a:lvl1pPr>
          </a:lstStyle>
          <a:p>
            <a:pPr marL="0" marR="0" lvl="0" indent="0" fontAlgn="auto">
              <a:lnSpc>
                <a:spcPct val="80000"/>
              </a:lnSpc>
              <a:spcBef>
                <a:spcPts val="0"/>
              </a:spcBef>
              <a:spcAft>
                <a:spcPts val="0"/>
              </a:spcAft>
              <a:buClrTx/>
              <a:buSzTx/>
              <a:buFontTx/>
              <a:buNone/>
              <a:tabLst/>
            </a:pPr>
            <a:r>
              <a:rPr lang="en-GB"/>
              <a:t>Title of the Presentation</a:t>
            </a:r>
          </a:p>
        </p:txBody>
      </p:sp>
      <p:sp>
        <p:nvSpPr>
          <p:cNvPr id="2" name="Text Placeholder 15">
            <a:extLst>
              <a:ext uri="{FF2B5EF4-FFF2-40B4-BE49-F238E27FC236}">
                <a16:creationId xmlns:a16="http://schemas.microsoft.com/office/drawing/2014/main" id="{DA8C40B5-B2FD-54A6-9035-5DBC5DFA8BF0}"/>
              </a:ext>
            </a:extLst>
          </p:cNvPr>
          <p:cNvSpPr>
            <a:spLocks noGrp="1"/>
          </p:cNvSpPr>
          <p:nvPr>
            <p:ph type="body" sz="quarter" idx="15" hasCustomPrompt="1"/>
          </p:nvPr>
        </p:nvSpPr>
        <p:spPr>
          <a:xfrm>
            <a:off x="252411" y="4214061"/>
            <a:ext cx="4981070" cy="221599"/>
          </a:xfrm>
          <a:prstGeom prst="rect">
            <a:avLst/>
          </a:prstGeom>
          <a:noFill/>
        </p:spPr>
        <p:txBody>
          <a:bodyPr wrap="square" lIns="0" tIns="0" rIns="0" bIns="0" anchor="b">
            <a:spAutoFit/>
          </a:bodyPr>
          <a:lstStyle>
            <a:lvl1pPr marL="0" indent="0" algn="l">
              <a:buNone/>
              <a:defRPr lang="en-GB" sz="1600" i="0" u="none" strike="noStrike" baseline="0" dirty="0">
                <a:solidFill>
                  <a:srgbClr val="FFFFFF"/>
                </a:solidFill>
                <a:latin typeface="Work Sans SemiBold" pitchFamily="2" charset="0"/>
              </a:defRPr>
            </a:lvl1pPr>
          </a:lstStyle>
          <a:p>
            <a:pPr marL="0" lvl="0"/>
            <a:r>
              <a:rPr lang="en-GB"/>
              <a:t>Subtitle of the presentation</a:t>
            </a:r>
          </a:p>
        </p:txBody>
      </p:sp>
      <p:sp>
        <p:nvSpPr>
          <p:cNvPr id="3" name="Text Placeholder 15">
            <a:extLst>
              <a:ext uri="{FF2B5EF4-FFF2-40B4-BE49-F238E27FC236}">
                <a16:creationId xmlns:a16="http://schemas.microsoft.com/office/drawing/2014/main" id="{C69A43B5-6605-7BD1-0990-CA00DA3AFBC2}"/>
              </a:ext>
            </a:extLst>
          </p:cNvPr>
          <p:cNvSpPr>
            <a:spLocks noGrp="1"/>
          </p:cNvSpPr>
          <p:nvPr>
            <p:ph type="body" sz="quarter" idx="13" hasCustomPrompt="1"/>
          </p:nvPr>
        </p:nvSpPr>
        <p:spPr>
          <a:xfrm>
            <a:off x="10215897" y="6410627"/>
            <a:ext cx="1712578" cy="221599"/>
          </a:xfrm>
          <a:prstGeom prst="rect">
            <a:avLst/>
          </a:prstGeom>
          <a:noFill/>
        </p:spPr>
        <p:txBody>
          <a:bodyPr wrap="square" lIns="0" tIns="0" rIns="0" bIns="0" anchor="b">
            <a:spAutoFit/>
          </a:bodyPr>
          <a:lstStyle>
            <a:lvl1pPr marL="0" indent="0" algn="r">
              <a:buNone/>
              <a:defRPr lang="en-GB" sz="1600" i="0" u="none" strike="noStrike" baseline="0" dirty="0">
                <a:solidFill>
                  <a:srgbClr val="FFFFFF"/>
                </a:solidFill>
                <a:latin typeface="+mn-lt"/>
              </a:defRPr>
            </a:lvl1pPr>
          </a:lstStyle>
          <a:p>
            <a:pPr marL="0" lvl="0"/>
            <a:r>
              <a:rPr lang="en-GB" dirty="0"/>
              <a:t>Month/Year</a:t>
            </a:r>
          </a:p>
        </p:txBody>
      </p:sp>
      <p:sp>
        <p:nvSpPr>
          <p:cNvPr id="5" name="TextBox 7">
            <a:extLst>
              <a:ext uri="{FF2B5EF4-FFF2-40B4-BE49-F238E27FC236}">
                <a16:creationId xmlns:a16="http://schemas.microsoft.com/office/drawing/2014/main" id="{D3CC52AA-F3AE-BD2E-DD97-B49F0CEF4BE8}"/>
              </a:ext>
            </a:extLst>
          </p:cNvPr>
          <p:cNvSpPr txBox="1"/>
          <p:nvPr userDrawn="1"/>
        </p:nvSpPr>
        <p:spPr>
          <a:xfrm>
            <a:off x="267656" y="6414218"/>
            <a:ext cx="4458755" cy="218008"/>
          </a:xfrm>
          <a:prstGeom prst="rect">
            <a:avLst/>
          </a:prstGeom>
        </p:spPr>
        <p:txBody>
          <a:bodyPr lIns="0" tIns="0" rIns="0" bIns="0" rtlCol="0" anchor="b">
            <a:spAutoFit/>
          </a:bodyPr>
          <a:lstStyle/>
          <a:p>
            <a:pPr>
              <a:lnSpc>
                <a:spcPts val="1688"/>
              </a:lnSpc>
            </a:pPr>
            <a:r>
              <a:rPr lang="en-US" sz="1600">
                <a:solidFill>
                  <a:schemeClr val="bg1"/>
                </a:solidFill>
                <a:latin typeface="Work Sans SemiBold" pitchFamily="2" charset="0"/>
              </a:rPr>
              <a:t>Here to Dare.</a:t>
            </a:r>
          </a:p>
        </p:txBody>
      </p:sp>
      <p:grpSp>
        <p:nvGrpSpPr>
          <p:cNvPr id="10" name="Graphic 6">
            <a:extLst>
              <a:ext uri="{FF2B5EF4-FFF2-40B4-BE49-F238E27FC236}">
                <a16:creationId xmlns:a16="http://schemas.microsoft.com/office/drawing/2014/main" id="{255906CD-394A-BDE2-C8CF-C66798CF9AFE}"/>
              </a:ext>
            </a:extLst>
          </p:cNvPr>
          <p:cNvGrpSpPr/>
          <p:nvPr userDrawn="1"/>
        </p:nvGrpSpPr>
        <p:grpSpPr>
          <a:xfrm>
            <a:off x="267657" y="333623"/>
            <a:ext cx="630106" cy="439331"/>
            <a:chOff x="3414712" y="1223962"/>
            <a:chExt cx="5362003" cy="3738562"/>
          </a:xfrm>
          <a:solidFill>
            <a:srgbClr val="DA291C"/>
          </a:solidFill>
        </p:grpSpPr>
        <p:sp>
          <p:nvSpPr>
            <p:cNvPr id="12" name="Freeform: Shape 22">
              <a:extLst>
                <a:ext uri="{FF2B5EF4-FFF2-40B4-BE49-F238E27FC236}">
                  <a16:creationId xmlns:a16="http://schemas.microsoft.com/office/drawing/2014/main" id="{E4E0B9AA-F186-DAB6-E6E4-5F9127D31E56}"/>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3" name="Freeform: Shape 23">
              <a:extLst>
                <a:ext uri="{FF2B5EF4-FFF2-40B4-BE49-F238E27FC236}">
                  <a16:creationId xmlns:a16="http://schemas.microsoft.com/office/drawing/2014/main" id="{D039FB0C-305F-347E-2847-157259C4FED5}"/>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4" name="Freeform: Shape 24">
              <a:extLst>
                <a:ext uri="{FF2B5EF4-FFF2-40B4-BE49-F238E27FC236}">
                  <a16:creationId xmlns:a16="http://schemas.microsoft.com/office/drawing/2014/main" id="{65B827C3-3135-B013-69A3-FB7169A65969}"/>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5" name="Freeform: Shape 25">
              <a:extLst>
                <a:ext uri="{FF2B5EF4-FFF2-40B4-BE49-F238E27FC236}">
                  <a16:creationId xmlns:a16="http://schemas.microsoft.com/office/drawing/2014/main" id="{2BD33B2D-E037-4A32-C29A-88C1F82E81CD}"/>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Tree>
    <p:extLst>
      <p:ext uri="{BB962C8B-B14F-4D97-AF65-F5344CB8AC3E}">
        <p14:creationId xmlns:p14="http://schemas.microsoft.com/office/powerpoint/2010/main" val="1256808614"/>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 Profile Picture-Name-Role-Contact-Right Image">
    <p:bg>
      <p:bgPr>
        <a:solidFill>
          <a:srgbClr val="DA291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43D82D-33C8-2C40-272B-3AC3525F83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037" r="13771"/>
          <a:stretch/>
        </p:blipFill>
        <p:spPr>
          <a:xfrm>
            <a:off x="5016500" y="0"/>
            <a:ext cx="7175499" cy="6858000"/>
          </a:xfrm>
          <a:prstGeom prst="rect">
            <a:avLst/>
          </a:prstGeom>
        </p:spPr>
      </p:pic>
      <p:sp>
        <p:nvSpPr>
          <p:cNvPr id="5" name="Picture Placeholder 23">
            <a:extLst>
              <a:ext uri="{FF2B5EF4-FFF2-40B4-BE49-F238E27FC236}">
                <a16:creationId xmlns:a16="http://schemas.microsoft.com/office/drawing/2014/main" id="{FA130F46-67B9-2D7B-2CB8-69FB98D692D4}"/>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a:p>
          <a:p>
            <a:endParaRPr lang="pt-BR"/>
          </a:p>
          <a:p>
            <a:r>
              <a:rPr lang="pt-BR" err="1"/>
              <a:t>Insert</a:t>
            </a:r>
            <a:r>
              <a:rPr lang="pt-BR"/>
              <a:t> BG Picture</a:t>
            </a:r>
            <a:endParaRPr lang="en-GB"/>
          </a:p>
        </p:txBody>
      </p:sp>
      <p:grpSp>
        <p:nvGrpSpPr>
          <p:cNvPr id="25" name="Graphic 6">
            <a:extLst>
              <a:ext uri="{FF2B5EF4-FFF2-40B4-BE49-F238E27FC236}">
                <a16:creationId xmlns:a16="http://schemas.microsoft.com/office/drawing/2014/main" id="{696800F1-C844-A58C-B68E-AC940585740E}"/>
              </a:ext>
            </a:extLst>
          </p:cNvPr>
          <p:cNvGrpSpPr/>
          <p:nvPr userDrawn="1"/>
        </p:nvGrpSpPr>
        <p:grpSpPr>
          <a:xfrm>
            <a:off x="260195" y="300304"/>
            <a:ext cx="663812" cy="462832"/>
            <a:chOff x="3414712" y="1223962"/>
            <a:chExt cx="5362002" cy="3738562"/>
          </a:xfrm>
          <a:solidFill>
            <a:schemeClr val="bg1"/>
          </a:solidFill>
        </p:grpSpPr>
        <p:sp>
          <p:nvSpPr>
            <p:cNvPr id="26" name="Freeform: Shape 3">
              <a:extLst>
                <a:ext uri="{FF2B5EF4-FFF2-40B4-BE49-F238E27FC236}">
                  <a16:creationId xmlns:a16="http://schemas.microsoft.com/office/drawing/2014/main" id="{3CF9B179-A6BB-236A-906D-1D42B5444D45}"/>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7" name="Freeform: Shape 5">
              <a:extLst>
                <a:ext uri="{FF2B5EF4-FFF2-40B4-BE49-F238E27FC236}">
                  <a16:creationId xmlns:a16="http://schemas.microsoft.com/office/drawing/2014/main" id="{A3BBD949-8850-E18F-DEF7-F8921E55261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6">
              <a:extLst>
                <a:ext uri="{FF2B5EF4-FFF2-40B4-BE49-F238E27FC236}">
                  <a16:creationId xmlns:a16="http://schemas.microsoft.com/office/drawing/2014/main" id="{F8A471BA-639E-CF1E-3303-FF33D8289DBC}"/>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9">
              <a:extLst>
                <a:ext uri="{FF2B5EF4-FFF2-40B4-BE49-F238E27FC236}">
                  <a16:creationId xmlns:a16="http://schemas.microsoft.com/office/drawing/2014/main" id="{397C64DF-9F01-44D1-481D-4F86DD59051C}"/>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0" name="TextBox 14">
            <a:extLst>
              <a:ext uri="{FF2B5EF4-FFF2-40B4-BE49-F238E27FC236}">
                <a16:creationId xmlns:a16="http://schemas.microsoft.com/office/drawing/2014/main" id="{577819B6-DEC9-E7DC-73B1-262FB2BA0C17}"/>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
        <p:nvSpPr>
          <p:cNvPr id="2" name="Text Placeholder 14">
            <a:extLst>
              <a:ext uri="{FF2B5EF4-FFF2-40B4-BE49-F238E27FC236}">
                <a16:creationId xmlns:a16="http://schemas.microsoft.com/office/drawing/2014/main" id="{265E1767-1154-7B8A-FE8D-D2E1581D5DF1}"/>
              </a:ext>
            </a:extLst>
          </p:cNvPr>
          <p:cNvSpPr>
            <a:spLocks noGrp="1"/>
          </p:cNvSpPr>
          <p:nvPr>
            <p:ph type="body" sz="quarter" idx="10" hasCustomPrompt="1"/>
          </p:nvPr>
        </p:nvSpPr>
        <p:spPr>
          <a:xfrm>
            <a:off x="271572" y="3459937"/>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4" name="Text Placeholder 14">
            <a:extLst>
              <a:ext uri="{FF2B5EF4-FFF2-40B4-BE49-F238E27FC236}">
                <a16:creationId xmlns:a16="http://schemas.microsoft.com/office/drawing/2014/main" id="{6C8A683A-5FAF-91E0-D509-B2E14AF714A0}"/>
              </a:ext>
            </a:extLst>
          </p:cNvPr>
          <p:cNvSpPr>
            <a:spLocks noGrp="1"/>
          </p:cNvSpPr>
          <p:nvPr>
            <p:ph type="body" sz="quarter" idx="11" hasCustomPrompt="1"/>
          </p:nvPr>
        </p:nvSpPr>
        <p:spPr>
          <a:xfrm>
            <a:off x="271572" y="4054536"/>
            <a:ext cx="3913187" cy="254000"/>
          </a:xfrm>
        </p:spPr>
        <p:txBody>
          <a:bodyPr/>
          <a:lstStyle>
            <a:lvl1pPr>
              <a:defRPr sz="1600">
                <a:solidFill>
                  <a:schemeClr val="bg1"/>
                </a:solidFill>
                <a:latin typeface="Work Sans SemiBold" pitchFamily="2" charset="0"/>
              </a:defRPr>
            </a:lvl1pPr>
            <a:lvl5pPr>
              <a:defRPr/>
            </a:lvl5pPr>
          </a:lstStyle>
          <a:p>
            <a:pPr lvl="0"/>
            <a:r>
              <a:rPr lang="en-GB" dirty="0"/>
              <a:t>Role | Area</a:t>
            </a:r>
          </a:p>
        </p:txBody>
      </p:sp>
      <p:sp>
        <p:nvSpPr>
          <p:cNvPr id="6" name="Text Placeholder 14">
            <a:extLst>
              <a:ext uri="{FF2B5EF4-FFF2-40B4-BE49-F238E27FC236}">
                <a16:creationId xmlns:a16="http://schemas.microsoft.com/office/drawing/2014/main" id="{0B613276-372A-CA63-8810-4B7FB52740B9}"/>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7" name="Picture Placeholder 20">
            <a:extLst>
              <a:ext uri="{FF2B5EF4-FFF2-40B4-BE49-F238E27FC236}">
                <a16:creationId xmlns:a16="http://schemas.microsoft.com/office/drawing/2014/main" id="{AF7E4CD6-8901-01BE-47AB-A8922E24CA15}"/>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chemeClr val="bg1"/>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spTree>
    <p:extLst>
      <p:ext uri="{BB962C8B-B14F-4D97-AF65-F5344CB8AC3E}">
        <p14:creationId xmlns:p14="http://schemas.microsoft.com/office/powerpoint/2010/main" val="1838363530"/>
      </p:ext>
    </p:extLst>
  </p:cSld>
  <p:clrMapOvr>
    <a:masterClrMapping/>
  </p:clrMapOvr>
  <p:extLst>
    <p:ext uri="{DCECCB84-F9BA-43D5-87BE-67443E8EF086}">
      <p15:sldGuideLst xmlns:p15="http://schemas.microsoft.com/office/powerpoint/2012/main"/>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 Profile Picture-Name-Role-Contact-Right Image">
    <p:spTree>
      <p:nvGrpSpPr>
        <p:cNvPr id="1" name=""/>
        <p:cNvGrpSpPr/>
        <p:nvPr/>
      </p:nvGrpSpPr>
      <p:grpSpPr>
        <a:xfrm>
          <a:off x="0" y="0"/>
          <a:ext cx="0" cy="0"/>
          <a:chOff x="0" y="0"/>
          <a:chExt cx="0" cy="0"/>
        </a:xfrm>
      </p:grpSpPr>
      <p:grpSp>
        <p:nvGrpSpPr>
          <p:cNvPr id="26" name="Graphic 6">
            <a:extLst>
              <a:ext uri="{FF2B5EF4-FFF2-40B4-BE49-F238E27FC236}">
                <a16:creationId xmlns:a16="http://schemas.microsoft.com/office/drawing/2014/main" id="{7995BA17-E7D8-4BAF-CCF8-79DAA2EC321E}"/>
              </a:ext>
            </a:extLst>
          </p:cNvPr>
          <p:cNvGrpSpPr/>
          <p:nvPr userDrawn="1"/>
        </p:nvGrpSpPr>
        <p:grpSpPr>
          <a:xfrm>
            <a:off x="260195" y="300304"/>
            <a:ext cx="663812" cy="462832"/>
            <a:chOff x="3414712" y="1223962"/>
            <a:chExt cx="5362002" cy="3738562"/>
          </a:xfrm>
          <a:solidFill>
            <a:srgbClr val="DA291C"/>
          </a:solidFill>
        </p:grpSpPr>
        <p:sp>
          <p:nvSpPr>
            <p:cNvPr id="27" name="Freeform: Shape 3">
              <a:extLst>
                <a:ext uri="{FF2B5EF4-FFF2-40B4-BE49-F238E27FC236}">
                  <a16:creationId xmlns:a16="http://schemas.microsoft.com/office/drawing/2014/main" id="{53C03444-4501-989A-9589-8315135D3D9C}"/>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5">
              <a:extLst>
                <a:ext uri="{FF2B5EF4-FFF2-40B4-BE49-F238E27FC236}">
                  <a16:creationId xmlns:a16="http://schemas.microsoft.com/office/drawing/2014/main" id="{DBAC4000-AC91-671D-DF3D-FB8B45D71BEC}"/>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9" name="Freeform: Shape 6">
              <a:extLst>
                <a:ext uri="{FF2B5EF4-FFF2-40B4-BE49-F238E27FC236}">
                  <a16:creationId xmlns:a16="http://schemas.microsoft.com/office/drawing/2014/main" id="{D4A77A8D-A613-7114-A077-75B3D19174BE}"/>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30" name="Freeform: Shape 9">
              <a:extLst>
                <a:ext uri="{FF2B5EF4-FFF2-40B4-BE49-F238E27FC236}">
                  <a16:creationId xmlns:a16="http://schemas.microsoft.com/office/drawing/2014/main" id="{F03D51BC-8A5F-41D5-F877-FEEA348ACFA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1" name="TextBox 14">
            <a:extLst>
              <a:ext uri="{FF2B5EF4-FFF2-40B4-BE49-F238E27FC236}">
                <a16:creationId xmlns:a16="http://schemas.microsoft.com/office/drawing/2014/main" id="{AD38D54E-D661-AEA3-8E5A-673E3C2A7420}"/>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rgbClr val="0C2340"/>
                </a:solidFill>
                <a:latin typeface="Work Sans" pitchFamily="2" charset="0"/>
              </a:rPr>
              <a:t>bip-group.com</a:t>
            </a:r>
            <a:endParaRPr lang="it-IT">
              <a:solidFill>
                <a:srgbClr val="0C2340"/>
              </a:solidFill>
              <a:latin typeface="Work Sans" pitchFamily="2" charset="0"/>
            </a:endParaRPr>
          </a:p>
        </p:txBody>
      </p:sp>
      <p:pic>
        <p:nvPicPr>
          <p:cNvPr id="3" name="Picture 2">
            <a:extLst>
              <a:ext uri="{FF2B5EF4-FFF2-40B4-BE49-F238E27FC236}">
                <a16:creationId xmlns:a16="http://schemas.microsoft.com/office/drawing/2014/main" id="{1B05E4F2-35D2-473D-BFA7-1965DFB517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573" r="20573"/>
          <a:stretch/>
        </p:blipFill>
        <p:spPr>
          <a:xfrm>
            <a:off x="5016500" y="0"/>
            <a:ext cx="7175499" cy="6858000"/>
          </a:xfrm>
          <a:prstGeom prst="rect">
            <a:avLst/>
          </a:prstGeom>
        </p:spPr>
      </p:pic>
      <p:sp>
        <p:nvSpPr>
          <p:cNvPr id="6" name="Picture Placeholder 23">
            <a:extLst>
              <a:ext uri="{FF2B5EF4-FFF2-40B4-BE49-F238E27FC236}">
                <a16:creationId xmlns:a16="http://schemas.microsoft.com/office/drawing/2014/main" id="{CCB340CB-73C7-7149-8478-7C872A92A62E}"/>
              </a:ext>
            </a:extLst>
          </p:cNvPr>
          <p:cNvSpPr>
            <a:spLocks noGrp="1"/>
          </p:cNvSpPr>
          <p:nvPr>
            <p:ph type="pic" sz="quarter" idx="13"/>
          </p:nvPr>
        </p:nvSpPr>
        <p:spPr>
          <a:xfrm>
            <a:off x="5016500" y="0"/>
            <a:ext cx="7175499" cy="6858000"/>
          </a:xfrm>
        </p:spPr>
        <p:txBody>
          <a:bodyPr anchor="ctr"/>
          <a:lstStyle>
            <a:lvl1pPr algn="ctr">
              <a:defRPr>
                <a:solidFill>
                  <a:schemeClr val="bg1"/>
                </a:solidFill>
              </a:defRPr>
            </a:lvl1pPr>
          </a:lstStyle>
          <a:p>
            <a:endParaRPr lang="pt-BR"/>
          </a:p>
          <a:p>
            <a:endParaRPr lang="pt-BR"/>
          </a:p>
          <a:p>
            <a:r>
              <a:rPr lang="pt-BR" err="1"/>
              <a:t>Insert</a:t>
            </a:r>
            <a:r>
              <a:rPr lang="pt-BR"/>
              <a:t> BG Picture</a:t>
            </a:r>
            <a:endParaRPr lang="en-GB"/>
          </a:p>
        </p:txBody>
      </p:sp>
      <p:sp>
        <p:nvSpPr>
          <p:cNvPr id="11" name="Text Placeholder 14">
            <a:extLst>
              <a:ext uri="{FF2B5EF4-FFF2-40B4-BE49-F238E27FC236}">
                <a16:creationId xmlns:a16="http://schemas.microsoft.com/office/drawing/2014/main" id="{7DD5361F-F8E8-09F8-37BF-6DD8FBBE3FC3}"/>
              </a:ext>
            </a:extLst>
          </p:cNvPr>
          <p:cNvSpPr>
            <a:spLocks noGrp="1"/>
          </p:cNvSpPr>
          <p:nvPr>
            <p:ph type="body" sz="quarter" idx="10" hasCustomPrompt="1"/>
          </p:nvPr>
        </p:nvSpPr>
        <p:spPr>
          <a:xfrm>
            <a:off x="271572" y="3459937"/>
            <a:ext cx="3913187" cy="447174"/>
          </a:xfrm>
        </p:spPr>
        <p:txBody>
          <a:bodyPr/>
          <a:lstStyle>
            <a:lvl1pPr>
              <a:defRPr sz="3600">
                <a:solidFill>
                  <a:srgbClr val="0C2340"/>
                </a:solidFill>
                <a:latin typeface="Work Sans Light" pitchFamily="2" charset="0"/>
              </a:defRPr>
            </a:lvl1pPr>
            <a:lvl5pPr>
              <a:defRPr/>
            </a:lvl5pPr>
          </a:lstStyle>
          <a:p>
            <a:pPr lvl="0"/>
            <a:r>
              <a:rPr lang="en-GB" dirty="0"/>
              <a:t>Name Surname</a:t>
            </a:r>
          </a:p>
        </p:txBody>
      </p:sp>
      <p:sp>
        <p:nvSpPr>
          <p:cNvPr id="17" name="Text Placeholder 14">
            <a:extLst>
              <a:ext uri="{FF2B5EF4-FFF2-40B4-BE49-F238E27FC236}">
                <a16:creationId xmlns:a16="http://schemas.microsoft.com/office/drawing/2014/main" id="{34BCCF81-4141-00DA-481C-7DAE3D83F3B5}"/>
              </a:ext>
            </a:extLst>
          </p:cNvPr>
          <p:cNvSpPr>
            <a:spLocks noGrp="1"/>
          </p:cNvSpPr>
          <p:nvPr>
            <p:ph type="body" sz="quarter" idx="11" hasCustomPrompt="1"/>
          </p:nvPr>
        </p:nvSpPr>
        <p:spPr>
          <a:xfrm>
            <a:off x="271572" y="4054536"/>
            <a:ext cx="3913187" cy="254000"/>
          </a:xfrm>
        </p:spPr>
        <p:txBody>
          <a:bodyPr/>
          <a:lstStyle>
            <a:lvl1pPr>
              <a:defRPr sz="1600">
                <a:solidFill>
                  <a:srgbClr val="0C2340"/>
                </a:solidFill>
                <a:latin typeface="Work Sans SemiBold" pitchFamily="2" charset="0"/>
              </a:defRPr>
            </a:lvl1pPr>
            <a:lvl5pPr>
              <a:defRPr/>
            </a:lvl5pPr>
          </a:lstStyle>
          <a:p>
            <a:pPr lvl="0"/>
            <a:r>
              <a:rPr lang="en-GB" dirty="0"/>
              <a:t>Role | Area</a:t>
            </a:r>
          </a:p>
        </p:txBody>
      </p:sp>
      <p:sp>
        <p:nvSpPr>
          <p:cNvPr id="18" name="Text Placeholder 14">
            <a:extLst>
              <a:ext uri="{FF2B5EF4-FFF2-40B4-BE49-F238E27FC236}">
                <a16:creationId xmlns:a16="http://schemas.microsoft.com/office/drawing/2014/main" id="{3AE96E0D-469F-545D-D67A-06E3663BBF81}"/>
              </a:ext>
            </a:extLst>
          </p:cNvPr>
          <p:cNvSpPr>
            <a:spLocks noGrp="1"/>
          </p:cNvSpPr>
          <p:nvPr>
            <p:ph type="body" sz="quarter" idx="12" hasCustomPrompt="1"/>
          </p:nvPr>
        </p:nvSpPr>
        <p:spPr>
          <a:xfrm>
            <a:off x="271572" y="4563080"/>
            <a:ext cx="3913187" cy="428010"/>
          </a:xfrm>
        </p:spPr>
        <p:txBody>
          <a:bodyPr/>
          <a:lstStyle>
            <a:lvl1pPr>
              <a:spcAft>
                <a:spcPts val="0"/>
              </a:spcAft>
              <a:defRPr sz="1200">
                <a:solidFill>
                  <a:srgbClr val="0C2340"/>
                </a:solidFill>
                <a:latin typeface="Work Sans" pitchFamily="2" charset="0"/>
              </a:defRPr>
            </a:lvl1pPr>
            <a:lvl5pPr>
              <a:defRPr/>
            </a:lvl5pPr>
          </a:lstStyle>
          <a:p>
            <a:pPr lvl="0"/>
            <a:r>
              <a:rPr lang="en-GB" dirty="0"/>
              <a:t>+ 00 000 000-000</a:t>
            </a:r>
          </a:p>
          <a:p>
            <a:pPr lvl="0"/>
            <a:r>
              <a:rPr lang="en-GB" dirty="0"/>
              <a:t>name.surname@bip-group.com</a:t>
            </a:r>
          </a:p>
        </p:txBody>
      </p:sp>
      <p:sp>
        <p:nvSpPr>
          <p:cNvPr id="19" name="Picture Placeholder 20">
            <a:extLst>
              <a:ext uri="{FF2B5EF4-FFF2-40B4-BE49-F238E27FC236}">
                <a16:creationId xmlns:a16="http://schemas.microsoft.com/office/drawing/2014/main" id="{F5786B4D-20F1-DCA3-29A4-7F09A311A1D5}"/>
              </a:ext>
            </a:extLst>
          </p:cNvPr>
          <p:cNvSpPr>
            <a:spLocks noGrp="1"/>
          </p:cNvSpPr>
          <p:nvPr>
            <p:ph type="pic" sz="quarter" idx="18"/>
          </p:nvPr>
        </p:nvSpPr>
        <p:spPr>
          <a:xfrm>
            <a:off x="271673" y="1592263"/>
            <a:ext cx="1701141" cy="1720249"/>
          </a:xfrm>
          <a:prstGeom prst="rect">
            <a:avLst/>
          </a:prstGeom>
        </p:spPr>
        <p:txBody>
          <a:bodyPr anchor="ctr"/>
          <a:lstStyle>
            <a:lvl1pPr marL="0" indent="0" algn="ctr">
              <a:buNone/>
              <a:defRPr>
                <a:solidFill>
                  <a:srgbClr val="0C2340"/>
                </a:solidFill>
              </a:defRPr>
            </a:lvl1pPr>
          </a:lstStyle>
          <a:p>
            <a:endParaRPr lang="pt-BR"/>
          </a:p>
          <a:p>
            <a:endParaRPr lang="pt-BR"/>
          </a:p>
          <a:p>
            <a:r>
              <a:rPr lang="pt-BR" err="1"/>
              <a:t>Your</a:t>
            </a:r>
            <a:r>
              <a:rPr lang="pt-BR"/>
              <a:t> </a:t>
            </a:r>
            <a:r>
              <a:rPr lang="pt-BR" err="1"/>
              <a:t>best</a:t>
            </a:r>
            <a:r>
              <a:rPr lang="pt-BR"/>
              <a:t> profile </a:t>
            </a:r>
            <a:r>
              <a:rPr lang="pt-BR" err="1"/>
              <a:t>picture</a:t>
            </a:r>
            <a:endParaRPr lang="en-GB"/>
          </a:p>
        </p:txBody>
      </p:sp>
    </p:spTree>
    <p:extLst>
      <p:ext uri="{BB962C8B-B14F-4D97-AF65-F5344CB8AC3E}">
        <p14:creationId xmlns:p14="http://schemas.microsoft.com/office/powerpoint/2010/main" val="1211418654"/>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 Pattern-Thanks">
    <p:bg>
      <p:bgPr>
        <a:solidFill>
          <a:srgbClr val="0C2340"/>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sp>
        <p:nvSpPr>
          <p:cNvPr id="7" name="CaixaDeTexto 10">
            <a:extLst>
              <a:ext uri="{FF2B5EF4-FFF2-40B4-BE49-F238E27FC236}">
                <a16:creationId xmlns:a16="http://schemas.microsoft.com/office/drawing/2014/main" id="{AA162E3C-5987-5279-C4E8-62D9D327B14E}"/>
              </a:ext>
            </a:extLst>
          </p:cNvPr>
          <p:cNvSpPr txBox="1"/>
          <p:nvPr userDrawn="1"/>
        </p:nvSpPr>
        <p:spPr>
          <a:xfrm>
            <a:off x="245819" y="5481414"/>
            <a:ext cx="4914156" cy="738664"/>
          </a:xfrm>
          <a:prstGeom prst="rect">
            <a:avLst/>
          </a:prstGeom>
          <a:noFill/>
        </p:spPr>
        <p:txBody>
          <a:bodyPr wrap="square" lIns="0" tIns="0" rIns="0" bIns="0" anchor="b">
            <a:spAutoFit/>
          </a:bodyPr>
          <a:lstStyle/>
          <a:p>
            <a:pPr marL="0" indent="0">
              <a:lnSpc>
                <a:spcPct val="100000"/>
              </a:lnSpc>
              <a:spcBef>
                <a:spcPts val="0"/>
              </a:spcBef>
              <a:buNone/>
            </a:pPr>
            <a:r>
              <a:rPr lang="en-US" sz="4800">
                <a:solidFill>
                  <a:schemeClr val="bg1"/>
                </a:solidFill>
                <a:latin typeface="Work Sans Light" pitchFamily="2" charset="0"/>
              </a:rPr>
              <a:t>Thank You</a:t>
            </a:r>
          </a:p>
        </p:txBody>
      </p:sp>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rgbClr val="DA291C"/>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18" name="TextBox 14">
            <a:extLst>
              <a:ext uri="{FF2B5EF4-FFF2-40B4-BE49-F238E27FC236}">
                <a16:creationId xmlns:a16="http://schemas.microsoft.com/office/drawing/2014/main" id="{AB6FFDC7-3C39-D54B-C726-2A5BDD6F2B43}"/>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Tree>
    <p:extLst>
      <p:ext uri="{BB962C8B-B14F-4D97-AF65-F5344CB8AC3E}">
        <p14:creationId xmlns:p14="http://schemas.microsoft.com/office/powerpoint/2010/main" val="987302868"/>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 Pattern-Name-Contact">
    <p:bg>
      <p:bgPr>
        <a:solidFill>
          <a:srgbClr val="0C2340"/>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rgbClr val="DA291C"/>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2" name="CaixaDeTexto 10">
            <a:extLst>
              <a:ext uri="{FF2B5EF4-FFF2-40B4-BE49-F238E27FC236}">
                <a16:creationId xmlns:a16="http://schemas.microsoft.com/office/drawing/2014/main" id="{33FDDD89-905C-F346-3F24-071556D9DB5F}"/>
              </a:ext>
            </a:extLst>
          </p:cNvPr>
          <p:cNvSpPr txBox="1"/>
          <p:nvPr userDrawn="1"/>
        </p:nvSpPr>
        <p:spPr>
          <a:xfrm>
            <a:off x="238008" y="4045452"/>
            <a:ext cx="4914156" cy="246221"/>
          </a:xfrm>
          <a:prstGeom prst="rect">
            <a:avLst/>
          </a:prstGeom>
          <a:noFill/>
        </p:spPr>
        <p:txBody>
          <a:bodyPr wrap="square" lIns="0" tIns="0" rIns="0" bIns="0" anchor="b">
            <a:spAutoFit/>
          </a:bodyPr>
          <a:lstStyle/>
          <a:p>
            <a:pPr marL="0" indent="0">
              <a:lnSpc>
                <a:spcPct val="100000"/>
              </a:lnSpc>
              <a:spcBef>
                <a:spcPts val="0"/>
              </a:spcBef>
              <a:buNone/>
            </a:pPr>
            <a:r>
              <a:rPr lang="en-US" sz="1600">
                <a:solidFill>
                  <a:schemeClr val="bg1"/>
                </a:solidFill>
                <a:latin typeface="Work Sans SemiBold" pitchFamily="2" charset="0"/>
              </a:rPr>
              <a:t>Get in touch</a:t>
            </a:r>
          </a:p>
        </p:txBody>
      </p:sp>
      <p:sp>
        <p:nvSpPr>
          <p:cNvPr id="5" name="Text Placeholder 14">
            <a:extLst>
              <a:ext uri="{FF2B5EF4-FFF2-40B4-BE49-F238E27FC236}">
                <a16:creationId xmlns:a16="http://schemas.microsoft.com/office/drawing/2014/main" id="{96E828DB-2F5E-3B4E-B979-49E4620CB227}"/>
              </a:ext>
            </a:extLst>
          </p:cNvPr>
          <p:cNvSpPr>
            <a:spLocks noGrp="1"/>
          </p:cNvSpPr>
          <p:nvPr>
            <p:ph type="body" sz="quarter" idx="10" hasCustomPrompt="1"/>
          </p:nvPr>
        </p:nvSpPr>
        <p:spPr>
          <a:xfrm>
            <a:off x="271572" y="5061193"/>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9" name="Text Placeholder 14">
            <a:extLst>
              <a:ext uri="{FF2B5EF4-FFF2-40B4-BE49-F238E27FC236}">
                <a16:creationId xmlns:a16="http://schemas.microsoft.com/office/drawing/2014/main" id="{F64BB6D8-5F4D-E08C-1F55-8855FC62AC56}"/>
              </a:ext>
            </a:extLst>
          </p:cNvPr>
          <p:cNvSpPr>
            <a:spLocks noGrp="1"/>
          </p:cNvSpPr>
          <p:nvPr>
            <p:ph type="body" sz="quarter" idx="12" hasCustomPrompt="1"/>
          </p:nvPr>
        </p:nvSpPr>
        <p:spPr>
          <a:xfrm>
            <a:off x="271572" y="565501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14" name="TextBox 14">
            <a:extLst>
              <a:ext uri="{FF2B5EF4-FFF2-40B4-BE49-F238E27FC236}">
                <a16:creationId xmlns:a16="http://schemas.microsoft.com/office/drawing/2014/main" id="{F1DD7475-F819-C89C-47B8-30F9680778D5}"/>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Tree>
    <p:extLst>
      <p:ext uri="{BB962C8B-B14F-4D97-AF65-F5344CB8AC3E}">
        <p14:creationId xmlns:p14="http://schemas.microsoft.com/office/powerpoint/2010/main" val="211445963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 Pattern-Personalized Message">
    <p:bg>
      <p:bgPr>
        <a:solidFill>
          <a:srgbClr val="0C2340"/>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rgbClr val="DA291C"/>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18" name="TextBox 14">
            <a:extLst>
              <a:ext uri="{FF2B5EF4-FFF2-40B4-BE49-F238E27FC236}">
                <a16:creationId xmlns:a16="http://schemas.microsoft.com/office/drawing/2014/main" id="{AB6FFDC7-3C39-D54B-C726-2A5BDD6F2B43}"/>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
        <p:nvSpPr>
          <p:cNvPr id="3" name="Text Placeholder 14">
            <a:extLst>
              <a:ext uri="{FF2B5EF4-FFF2-40B4-BE49-F238E27FC236}">
                <a16:creationId xmlns:a16="http://schemas.microsoft.com/office/drawing/2014/main" id="{34837B09-D416-96D0-60F5-2240E1CAE62C}"/>
              </a:ext>
            </a:extLst>
          </p:cNvPr>
          <p:cNvSpPr>
            <a:spLocks noGrp="1"/>
          </p:cNvSpPr>
          <p:nvPr>
            <p:ph type="body" sz="quarter" idx="10" hasCustomPrompt="1"/>
          </p:nvPr>
        </p:nvSpPr>
        <p:spPr>
          <a:xfrm>
            <a:off x="271572" y="5487645"/>
            <a:ext cx="6846858" cy="738664"/>
          </a:xfrm>
        </p:spPr>
        <p:txBody>
          <a:bodyPr wrap="square">
            <a:spAutoFit/>
          </a:bodyPr>
          <a:lstStyle>
            <a:lvl1pPr>
              <a:defRPr sz="4800">
                <a:solidFill>
                  <a:schemeClr val="bg1"/>
                </a:solidFill>
                <a:latin typeface="Work Sans Light" pitchFamily="2" charset="0"/>
              </a:defRPr>
            </a:lvl1pPr>
            <a:lvl5pPr>
              <a:defRPr/>
            </a:lvl5pPr>
          </a:lstStyle>
          <a:p>
            <a:pPr lvl="0"/>
            <a:r>
              <a:rPr lang="en-GB" dirty="0"/>
              <a:t>Personalized Message</a:t>
            </a:r>
          </a:p>
        </p:txBody>
      </p:sp>
    </p:spTree>
    <p:extLst>
      <p:ext uri="{BB962C8B-B14F-4D97-AF65-F5344CB8AC3E}">
        <p14:creationId xmlns:p14="http://schemas.microsoft.com/office/powerpoint/2010/main" val="4026539003"/>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 Pattern-Thanks">
    <p:bg>
      <p:bgPr>
        <a:solidFill>
          <a:srgbClr val="DA291C"/>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sp>
        <p:nvSpPr>
          <p:cNvPr id="7" name="CaixaDeTexto 10">
            <a:extLst>
              <a:ext uri="{FF2B5EF4-FFF2-40B4-BE49-F238E27FC236}">
                <a16:creationId xmlns:a16="http://schemas.microsoft.com/office/drawing/2014/main" id="{AA162E3C-5987-5279-C4E8-62D9D327B14E}"/>
              </a:ext>
            </a:extLst>
          </p:cNvPr>
          <p:cNvSpPr txBox="1"/>
          <p:nvPr userDrawn="1"/>
        </p:nvSpPr>
        <p:spPr>
          <a:xfrm>
            <a:off x="245819" y="5481414"/>
            <a:ext cx="4914156" cy="738664"/>
          </a:xfrm>
          <a:prstGeom prst="rect">
            <a:avLst/>
          </a:prstGeom>
          <a:noFill/>
        </p:spPr>
        <p:txBody>
          <a:bodyPr wrap="square" lIns="0" tIns="0" rIns="0" bIns="0" anchor="b">
            <a:spAutoFit/>
          </a:bodyPr>
          <a:lstStyle/>
          <a:p>
            <a:pPr marL="0" indent="0">
              <a:lnSpc>
                <a:spcPct val="100000"/>
              </a:lnSpc>
              <a:spcBef>
                <a:spcPts val="0"/>
              </a:spcBef>
              <a:buNone/>
            </a:pPr>
            <a:r>
              <a:rPr lang="en-US" sz="4800">
                <a:solidFill>
                  <a:schemeClr val="bg1"/>
                </a:solidFill>
                <a:latin typeface="Work Sans Light" pitchFamily="2" charset="0"/>
              </a:rPr>
              <a:t>Thank You</a:t>
            </a:r>
          </a:p>
        </p:txBody>
      </p:sp>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chemeClr val="bg1"/>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 name="TextBox 14">
            <a:extLst>
              <a:ext uri="{FF2B5EF4-FFF2-40B4-BE49-F238E27FC236}">
                <a16:creationId xmlns:a16="http://schemas.microsoft.com/office/drawing/2014/main" id="{EE277B57-6F07-EE20-8E34-C82E88C391BF}"/>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Tree>
    <p:extLst>
      <p:ext uri="{BB962C8B-B14F-4D97-AF65-F5344CB8AC3E}">
        <p14:creationId xmlns:p14="http://schemas.microsoft.com/office/powerpoint/2010/main" val="2366981905"/>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R] Pattern-Name-Contact">
    <p:bg>
      <p:bgPr>
        <a:solidFill>
          <a:srgbClr val="DA291C"/>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chemeClr val="bg1"/>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2" name="CaixaDeTexto 10">
            <a:extLst>
              <a:ext uri="{FF2B5EF4-FFF2-40B4-BE49-F238E27FC236}">
                <a16:creationId xmlns:a16="http://schemas.microsoft.com/office/drawing/2014/main" id="{33FDDD89-905C-F346-3F24-071556D9DB5F}"/>
              </a:ext>
            </a:extLst>
          </p:cNvPr>
          <p:cNvSpPr txBox="1"/>
          <p:nvPr userDrawn="1"/>
        </p:nvSpPr>
        <p:spPr>
          <a:xfrm>
            <a:off x="238008" y="4045452"/>
            <a:ext cx="4914156" cy="246221"/>
          </a:xfrm>
          <a:prstGeom prst="rect">
            <a:avLst/>
          </a:prstGeom>
          <a:noFill/>
        </p:spPr>
        <p:txBody>
          <a:bodyPr wrap="square" lIns="0" tIns="0" rIns="0" bIns="0" anchor="b">
            <a:spAutoFit/>
          </a:bodyPr>
          <a:lstStyle/>
          <a:p>
            <a:pPr marL="0" indent="0">
              <a:lnSpc>
                <a:spcPct val="100000"/>
              </a:lnSpc>
              <a:spcBef>
                <a:spcPts val="0"/>
              </a:spcBef>
              <a:buNone/>
            </a:pPr>
            <a:r>
              <a:rPr lang="en-US" sz="1600">
                <a:solidFill>
                  <a:schemeClr val="bg1"/>
                </a:solidFill>
                <a:latin typeface="Work Sans SemiBold" pitchFamily="2" charset="0"/>
              </a:rPr>
              <a:t>Get in touch</a:t>
            </a:r>
          </a:p>
        </p:txBody>
      </p:sp>
      <p:sp>
        <p:nvSpPr>
          <p:cNvPr id="5" name="Text Placeholder 14">
            <a:extLst>
              <a:ext uri="{FF2B5EF4-FFF2-40B4-BE49-F238E27FC236}">
                <a16:creationId xmlns:a16="http://schemas.microsoft.com/office/drawing/2014/main" id="{96E828DB-2F5E-3B4E-B979-49E4620CB227}"/>
              </a:ext>
            </a:extLst>
          </p:cNvPr>
          <p:cNvSpPr>
            <a:spLocks noGrp="1"/>
          </p:cNvSpPr>
          <p:nvPr>
            <p:ph type="body" sz="quarter" idx="10" hasCustomPrompt="1"/>
          </p:nvPr>
        </p:nvSpPr>
        <p:spPr>
          <a:xfrm>
            <a:off x="271572" y="5061193"/>
            <a:ext cx="3913187" cy="447174"/>
          </a:xfrm>
        </p:spPr>
        <p:txBody>
          <a:bodyPr/>
          <a:lstStyle>
            <a:lvl1pPr>
              <a:defRPr sz="3600">
                <a:solidFill>
                  <a:schemeClr val="bg1"/>
                </a:solidFill>
                <a:latin typeface="Work Sans Light" pitchFamily="2" charset="0"/>
              </a:defRPr>
            </a:lvl1pPr>
            <a:lvl5pPr>
              <a:defRPr/>
            </a:lvl5pPr>
          </a:lstStyle>
          <a:p>
            <a:pPr lvl="0"/>
            <a:r>
              <a:rPr lang="en-GB" dirty="0"/>
              <a:t>Name Surname</a:t>
            </a:r>
          </a:p>
        </p:txBody>
      </p:sp>
      <p:sp>
        <p:nvSpPr>
          <p:cNvPr id="9" name="Text Placeholder 14">
            <a:extLst>
              <a:ext uri="{FF2B5EF4-FFF2-40B4-BE49-F238E27FC236}">
                <a16:creationId xmlns:a16="http://schemas.microsoft.com/office/drawing/2014/main" id="{F64BB6D8-5F4D-E08C-1F55-8855FC62AC56}"/>
              </a:ext>
            </a:extLst>
          </p:cNvPr>
          <p:cNvSpPr>
            <a:spLocks noGrp="1"/>
          </p:cNvSpPr>
          <p:nvPr>
            <p:ph type="body" sz="quarter" idx="12" hasCustomPrompt="1"/>
          </p:nvPr>
        </p:nvSpPr>
        <p:spPr>
          <a:xfrm>
            <a:off x="271572" y="5655010"/>
            <a:ext cx="3913187" cy="428010"/>
          </a:xfrm>
        </p:spPr>
        <p:txBody>
          <a:bodyPr/>
          <a:lstStyle>
            <a:lvl1pPr>
              <a:spcAft>
                <a:spcPts val="0"/>
              </a:spcAft>
              <a:defRPr sz="1200">
                <a:solidFill>
                  <a:schemeClr val="bg1"/>
                </a:solidFill>
                <a:latin typeface="Work Sans" pitchFamily="2" charset="0"/>
              </a:defRPr>
            </a:lvl1pPr>
            <a:lvl5pPr>
              <a:defRPr/>
            </a:lvl5pPr>
          </a:lstStyle>
          <a:p>
            <a:pPr lvl="0"/>
            <a:r>
              <a:rPr lang="en-GB" dirty="0"/>
              <a:t>+ 00 000 000-000</a:t>
            </a:r>
          </a:p>
          <a:p>
            <a:pPr lvl="0"/>
            <a:r>
              <a:rPr lang="en-GB" dirty="0"/>
              <a:t>name.surname@bip-group.com</a:t>
            </a:r>
          </a:p>
        </p:txBody>
      </p:sp>
      <p:sp>
        <p:nvSpPr>
          <p:cNvPr id="3" name="TextBox 14">
            <a:extLst>
              <a:ext uri="{FF2B5EF4-FFF2-40B4-BE49-F238E27FC236}">
                <a16:creationId xmlns:a16="http://schemas.microsoft.com/office/drawing/2014/main" id="{0B2D0976-DD1B-B710-86E3-BAAC88153D8D}"/>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Tree>
    <p:extLst>
      <p:ext uri="{BB962C8B-B14F-4D97-AF65-F5344CB8AC3E}">
        <p14:creationId xmlns:p14="http://schemas.microsoft.com/office/powerpoint/2010/main" val="3114251106"/>
      </p:ext>
    </p:extLst>
  </p:cSld>
  <p:clrMapOvr>
    <a:masterClrMapping/>
  </p:clrMapOvr>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R] Pattern-Personalized Message">
    <p:bg>
      <p:bgPr>
        <a:solidFill>
          <a:srgbClr val="DA291C"/>
        </a:solidFill>
        <a:effectLst/>
      </p:bgPr>
    </p:bg>
    <p:spTree>
      <p:nvGrpSpPr>
        <p:cNvPr id="1" name=""/>
        <p:cNvGrpSpPr/>
        <p:nvPr/>
      </p:nvGrpSpPr>
      <p:grpSpPr>
        <a:xfrm>
          <a:off x="0" y="0"/>
          <a:ext cx="0" cy="0"/>
          <a:chOff x="0" y="0"/>
          <a:chExt cx="0" cy="0"/>
        </a:xfrm>
      </p:grpSpPr>
      <p:pic>
        <p:nvPicPr>
          <p:cNvPr id="6" name="Picture 5" descr="A red white and blue geometric pattern&#10;&#10;Description automatically generated">
            <a:extLst>
              <a:ext uri="{FF2B5EF4-FFF2-40B4-BE49-F238E27FC236}">
                <a16:creationId xmlns:a16="http://schemas.microsoft.com/office/drawing/2014/main" id="{5F767649-99D7-7A29-8280-692BD3C3E7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grpSp>
        <p:nvGrpSpPr>
          <p:cNvPr id="8" name="Graphic 6">
            <a:extLst>
              <a:ext uri="{FF2B5EF4-FFF2-40B4-BE49-F238E27FC236}">
                <a16:creationId xmlns:a16="http://schemas.microsoft.com/office/drawing/2014/main" id="{E3207FAF-21D2-0269-F047-80C5BE740B28}"/>
              </a:ext>
            </a:extLst>
          </p:cNvPr>
          <p:cNvGrpSpPr/>
          <p:nvPr userDrawn="1"/>
        </p:nvGrpSpPr>
        <p:grpSpPr>
          <a:xfrm>
            <a:off x="9676435" y="4804999"/>
            <a:ext cx="2261053" cy="1576482"/>
            <a:chOff x="3414712" y="1223962"/>
            <a:chExt cx="5362002" cy="3738562"/>
          </a:xfrm>
          <a:solidFill>
            <a:schemeClr val="bg1"/>
          </a:solidFill>
        </p:grpSpPr>
        <p:sp>
          <p:nvSpPr>
            <p:cNvPr id="10" name="Freeform: Shape 3">
              <a:extLst>
                <a:ext uri="{FF2B5EF4-FFF2-40B4-BE49-F238E27FC236}">
                  <a16:creationId xmlns:a16="http://schemas.microsoft.com/office/drawing/2014/main" id="{74B920F4-4EC8-3F69-8CE8-67D1A7E2628E}"/>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1" name="Freeform: Shape 5">
              <a:extLst>
                <a:ext uri="{FF2B5EF4-FFF2-40B4-BE49-F238E27FC236}">
                  <a16:creationId xmlns:a16="http://schemas.microsoft.com/office/drawing/2014/main" id="{B26CC4F3-7C5C-7935-65AF-FAC41CFFA5CA}"/>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2" name="Freeform: Shape 6">
              <a:extLst>
                <a:ext uri="{FF2B5EF4-FFF2-40B4-BE49-F238E27FC236}">
                  <a16:creationId xmlns:a16="http://schemas.microsoft.com/office/drawing/2014/main" id="{538621FB-DCB5-3B51-571F-62B3E7B82923}"/>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3" name="Freeform: Shape 9">
              <a:extLst>
                <a:ext uri="{FF2B5EF4-FFF2-40B4-BE49-F238E27FC236}">
                  <a16:creationId xmlns:a16="http://schemas.microsoft.com/office/drawing/2014/main" id="{A4EC981F-AA4D-2927-4433-731C96D62810}"/>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3" name="TextBox 14">
            <a:extLst>
              <a:ext uri="{FF2B5EF4-FFF2-40B4-BE49-F238E27FC236}">
                <a16:creationId xmlns:a16="http://schemas.microsoft.com/office/drawing/2014/main" id="{EE277B57-6F07-EE20-8E34-C82E88C391BF}"/>
              </a:ext>
            </a:extLst>
          </p:cNvPr>
          <p:cNvSpPr txBox="1"/>
          <p:nvPr userDrawn="1"/>
        </p:nvSpPr>
        <p:spPr>
          <a:xfrm>
            <a:off x="288351"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bip-group.com</a:t>
            </a:r>
            <a:endParaRPr lang="it-IT">
              <a:solidFill>
                <a:schemeClr val="bg1"/>
              </a:solidFill>
              <a:latin typeface="Work Sans" pitchFamily="2" charset="0"/>
            </a:endParaRPr>
          </a:p>
        </p:txBody>
      </p:sp>
      <p:sp>
        <p:nvSpPr>
          <p:cNvPr id="2" name="Text Placeholder 14">
            <a:extLst>
              <a:ext uri="{FF2B5EF4-FFF2-40B4-BE49-F238E27FC236}">
                <a16:creationId xmlns:a16="http://schemas.microsoft.com/office/drawing/2014/main" id="{44DD3C25-9444-29F1-289D-2B0F8874A335}"/>
              </a:ext>
            </a:extLst>
          </p:cNvPr>
          <p:cNvSpPr>
            <a:spLocks noGrp="1"/>
          </p:cNvSpPr>
          <p:nvPr>
            <p:ph type="body" sz="quarter" idx="10" hasCustomPrompt="1"/>
          </p:nvPr>
        </p:nvSpPr>
        <p:spPr>
          <a:xfrm>
            <a:off x="271572" y="5487645"/>
            <a:ext cx="6846858" cy="738664"/>
          </a:xfrm>
        </p:spPr>
        <p:txBody>
          <a:bodyPr wrap="square">
            <a:spAutoFit/>
          </a:bodyPr>
          <a:lstStyle>
            <a:lvl1pPr>
              <a:defRPr sz="4800">
                <a:solidFill>
                  <a:schemeClr val="bg1"/>
                </a:solidFill>
                <a:latin typeface="Work Sans Light" pitchFamily="2" charset="0"/>
              </a:defRPr>
            </a:lvl1pPr>
            <a:lvl5pPr>
              <a:defRPr/>
            </a:lvl5pPr>
          </a:lstStyle>
          <a:p>
            <a:pPr lvl="0"/>
            <a:r>
              <a:rPr lang="en-GB" dirty="0"/>
              <a:t>Personalized Message</a:t>
            </a:r>
          </a:p>
        </p:txBody>
      </p:sp>
    </p:spTree>
    <p:extLst>
      <p:ext uri="{BB962C8B-B14F-4D97-AF65-F5344CB8AC3E}">
        <p14:creationId xmlns:p14="http://schemas.microsoft.com/office/powerpoint/2010/main" val="1937516702"/>
      </p:ext>
    </p:extLst>
  </p:cSld>
  <p:clrMapOvr>
    <a:masterClrMapping/>
  </p:clrMapOvr>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6314174"/>
      </p:ext>
    </p:extLst>
  </p:cSld>
  <p:clrMapOvr>
    <a:masterClrMapping/>
  </p:clrMapOvr>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276838"/>
      </p:ext>
    </p:extLst>
  </p:cSld>
  <p:clrMapOvr>
    <a:masterClrMapping/>
  </p:clrMapOvr>
  <p:extLst>
    <p:ext uri="{DCECCB84-F9BA-43D5-87BE-67443E8EF086}">
      <p15:sldGuideLst xmlns:p15="http://schemas.microsoft.com/office/powerpoint/2012/main">
        <p15:guide id="1" pos="3885">
          <p15:clr>
            <a:srgbClr val="A4A3A4"/>
          </p15:clr>
        </p15:guide>
        <p15:guide id="2" pos="3795">
          <p15:clr>
            <a:srgbClr val="A4A3A4"/>
          </p15:clr>
        </p15:guide>
        <p15:guide id="5" pos="3840">
          <p15:clr>
            <a:srgbClr val="000000"/>
          </p15:clr>
        </p15:guide>
        <p15:guide id="6" pos="3568">
          <p15:clr>
            <a:srgbClr val="FBAE40"/>
          </p15:clr>
        </p15:guide>
        <p15:guide id="7" pos="728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1">
    <p:bg>
      <p:bgPr>
        <a:solidFill>
          <a:srgbClr val="DA291C"/>
        </a:solidFill>
        <a:effectLst/>
      </p:bgPr>
    </p:bg>
    <p:spTree>
      <p:nvGrpSpPr>
        <p:cNvPr id="1" name=""/>
        <p:cNvGrpSpPr/>
        <p:nvPr/>
      </p:nvGrpSpPr>
      <p:grpSpPr>
        <a:xfrm>
          <a:off x="0" y="0"/>
          <a:ext cx="0" cy="0"/>
          <a:chOff x="0" y="0"/>
          <a:chExt cx="0" cy="0"/>
        </a:xfrm>
      </p:grpSpPr>
      <p:pic>
        <p:nvPicPr>
          <p:cNvPr id="3" name="Immagine 4" descr="01.png">
            <a:extLst>
              <a:ext uri="{FF2B5EF4-FFF2-40B4-BE49-F238E27FC236}">
                <a16:creationId xmlns:a16="http://schemas.microsoft.com/office/drawing/2014/main" id="{BFE6737E-35D3-C2EB-AB15-993475690722}"/>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rot="5400000">
            <a:off x="11346075" y="192938"/>
            <a:ext cx="478475" cy="686325"/>
          </a:xfrm>
          <a:prstGeom prst="rect">
            <a:avLst/>
          </a:prstGeom>
          <a:noFill/>
        </p:spPr>
      </p:pic>
      <p:sp>
        <p:nvSpPr>
          <p:cNvPr id="9" name="Text Placeholder 8">
            <a:extLst>
              <a:ext uri="{FF2B5EF4-FFF2-40B4-BE49-F238E27FC236}">
                <a16:creationId xmlns:a16="http://schemas.microsoft.com/office/drawing/2014/main" id="{9DADA172-8FB5-9B25-0442-3B5BBF093056}"/>
              </a:ext>
            </a:extLst>
          </p:cNvPr>
          <p:cNvSpPr>
            <a:spLocks noGrp="1"/>
          </p:cNvSpPr>
          <p:nvPr>
            <p:ph type="body" sz="quarter" idx="10" hasCustomPrompt="1"/>
          </p:nvPr>
        </p:nvSpPr>
        <p:spPr>
          <a:xfrm>
            <a:off x="263526" y="694320"/>
            <a:ext cx="4000554" cy="266379"/>
          </a:xfrm>
          <a:prstGeom prst="rect">
            <a:avLst/>
          </a:prstGeom>
        </p:spPr>
        <p:txBody>
          <a:bodyPr lIns="0" tIns="0" rIns="0" bIns="0"/>
          <a:lstStyle>
            <a:lvl1pPr marL="0" indent="0" algn="l">
              <a:buNone/>
              <a:defRPr sz="1200">
                <a:solidFill>
                  <a:schemeClr val="bg1"/>
                </a:solidFill>
                <a:latin typeface="Work Sans SemiBold"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a:t>T</a:t>
            </a:r>
            <a:r>
              <a:rPr lang="en-GB"/>
              <a:t>ITLE OF THE PRESENTATION</a:t>
            </a:r>
          </a:p>
        </p:txBody>
      </p:sp>
      <p:sp>
        <p:nvSpPr>
          <p:cNvPr id="12" name="Text Placeholder 8">
            <a:extLst>
              <a:ext uri="{FF2B5EF4-FFF2-40B4-BE49-F238E27FC236}">
                <a16:creationId xmlns:a16="http://schemas.microsoft.com/office/drawing/2014/main" id="{E3054C73-49E5-DAC3-55FC-EBB7FA7CC60F}"/>
              </a:ext>
            </a:extLst>
          </p:cNvPr>
          <p:cNvSpPr>
            <a:spLocks noGrp="1"/>
          </p:cNvSpPr>
          <p:nvPr>
            <p:ph type="body" sz="quarter" idx="13" hasCustomPrompt="1"/>
          </p:nvPr>
        </p:nvSpPr>
        <p:spPr>
          <a:xfrm>
            <a:off x="263525" y="215844"/>
            <a:ext cx="4095306" cy="469068"/>
          </a:xfrm>
          <a:prstGeom prst="rect">
            <a:avLst/>
          </a:prstGeom>
          <a:noFill/>
        </p:spPr>
        <p:txBody>
          <a:bodyPr lIns="0" tIns="0" rIns="0" bIns="0" anchor="b">
            <a:normAutofit/>
          </a:bodyPr>
          <a:lstStyle>
            <a:lvl1pPr marL="0" indent="0">
              <a:buNone/>
              <a:defRPr kumimoji="0" lang="en-GB" sz="2800" b="0" i="0" u="none" strike="noStrike" kern="0" cap="none" spc="0" normalizeH="0" dirty="0">
                <a:ln>
                  <a:noFill/>
                </a:ln>
                <a:solidFill>
                  <a:srgbClr val="FFFFFF"/>
                </a:solidFill>
                <a:effectLst/>
                <a:uLnTx/>
                <a:uFillTx/>
                <a:latin typeface="Work Sans Light" pitchFamily="2" charset="0"/>
                <a:ea typeface="+mj-ea"/>
                <a:cs typeface="+mj-cs"/>
              </a:defRPr>
            </a:lvl1pPr>
          </a:lstStyle>
          <a:p>
            <a:pPr marR="0" lvl="0" fontAlgn="auto">
              <a:spcBef>
                <a:spcPct val="0"/>
              </a:spcBef>
              <a:spcAft>
                <a:spcPts val="0"/>
              </a:spcAft>
              <a:buClrTx/>
              <a:buSzTx/>
              <a:tabLst/>
            </a:pPr>
            <a:r>
              <a:rPr lang="pt-BR"/>
              <a:t>01</a:t>
            </a:r>
            <a:endParaRPr lang="en-GB"/>
          </a:p>
        </p:txBody>
      </p:sp>
      <p:sp>
        <p:nvSpPr>
          <p:cNvPr id="2" name="Text Placeholder 8">
            <a:extLst>
              <a:ext uri="{FF2B5EF4-FFF2-40B4-BE49-F238E27FC236}">
                <a16:creationId xmlns:a16="http://schemas.microsoft.com/office/drawing/2014/main" id="{AE9313ED-0322-A213-3507-6D4E46C18EDC}"/>
              </a:ext>
            </a:extLst>
          </p:cNvPr>
          <p:cNvSpPr>
            <a:spLocks noGrp="1"/>
          </p:cNvSpPr>
          <p:nvPr>
            <p:ph type="body" sz="quarter" idx="12" hasCustomPrompt="1"/>
          </p:nvPr>
        </p:nvSpPr>
        <p:spPr>
          <a:xfrm>
            <a:off x="-83529" y="2481500"/>
            <a:ext cx="6116842" cy="5465690"/>
          </a:xfrm>
          <a:prstGeom prst="rect">
            <a:avLst/>
          </a:prstGeom>
          <a:noFill/>
        </p:spPr>
        <p:txBody>
          <a:bodyPr lIns="0" tIns="0" rIns="0" bIns="0" anchor="b"/>
          <a:lstStyle>
            <a:lvl1pPr marL="0" indent="0">
              <a:buNone/>
              <a:defRPr kumimoji="0" lang="en-GB" sz="41300" b="0" i="0" u="none" strike="noStrike" kern="0" cap="none" spc="0" normalizeH="0" dirty="0">
                <a:ln>
                  <a:noFill/>
                </a:ln>
                <a:solidFill>
                  <a:schemeClr val="bg1"/>
                </a:solidFill>
                <a:effectLst/>
                <a:uLnTx/>
                <a:uFillTx/>
                <a:latin typeface="Work Sans Thin" pitchFamily="2" charset="0"/>
                <a:ea typeface="+mj-ea"/>
                <a:cs typeface="+mj-cs"/>
              </a:defRPr>
            </a:lvl1pPr>
          </a:lstStyle>
          <a:p>
            <a:pPr marR="0" lvl="0" fontAlgn="auto">
              <a:spcBef>
                <a:spcPct val="0"/>
              </a:spcBef>
              <a:spcAft>
                <a:spcPts val="0"/>
              </a:spcAft>
              <a:buClrTx/>
              <a:buSzTx/>
              <a:tabLst/>
            </a:pPr>
            <a:r>
              <a:rPr lang="pt-BR" dirty="0"/>
              <a:t>01</a:t>
            </a:r>
            <a:endParaRPr lang="en-GB" dirty="0"/>
          </a:p>
        </p:txBody>
      </p:sp>
      <p:sp>
        <p:nvSpPr>
          <p:cNvPr id="4" name="Text Placeholder 8">
            <a:extLst>
              <a:ext uri="{FF2B5EF4-FFF2-40B4-BE49-F238E27FC236}">
                <a16:creationId xmlns:a16="http://schemas.microsoft.com/office/drawing/2014/main" id="{0A3C5477-C141-F3A5-A9DF-422D333C0772}"/>
              </a:ext>
            </a:extLst>
          </p:cNvPr>
          <p:cNvSpPr>
            <a:spLocks noGrp="1"/>
          </p:cNvSpPr>
          <p:nvPr>
            <p:ph type="body" sz="quarter" idx="11" hasCustomPrompt="1"/>
          </p:nvPr>
        </p:nvSpPr>
        <p:spPr>
          <a:xfrm>
            <a:off x="6342927" y="3333297"/>
            <a:ext cx="5585548" cy="3552353"/>
          </a:xfrm>
          <a:prstGeom prst="rect">
            <a:avLst/>
          </a:prstGeom>
        </p:spPr>
        <p:txBody>
          <a:bodyPr lIns="0" tIns="0" rIns="0" bIns="0" anchor="b"/>
          <a:lstStyle>
            <a:lvl1pPr marL="0" indent="0" algn="r">
              <a:lnSpc>
                <a:spcPct val="80000"/>
              </a:lnSpc>
              <a:buNone/>
              <a:defRPr sz="8000">
                <a:solidFill>
                  <a:schemeClr val="bg1"/>
                </a:solidFill>
                <a:latin typeface="Work Sans Medium" pitchFamily="2" charset="0"/>
              </a:defRPr>
            </a:lvl1pPr>
            <a:lvl2pPr marL="952485" indent="-342900" algn="l">
              <a:buFont typeface="+mj-lt"/>
              <a:buAutoNum type="arabicPeriod"/>
              <a:defRPr>
                <a:solidFill>
                  <a:schemeClr val="bg1"/>
                </a:solidFill>
              </a:defRPr>
            </a:lvl2pPr>
            <a:lvl3pPr marL="1562070" indent="-342900" algn="l">
              <a:buFont typeface="+mj-lt"/>
              <a:buAutoNum type="alphaUcPeriod"/>
              <a:defRPr>
                <a:solidFill>
                  <a:schemeClr val="bg1"/>
                </a:solidFill>
              </a:defRPr>
            </a:lvl3pPr>
            <a:lvl4pPr marL="2171654" indent="-342900" algn="l">
              <a:buFont typeface="+mj-lt"/>
              <a:buAutoNum type="alphaLcPeriod"/>
              <a:defRPr>
                <a:solidFill>
                  <a:schemeClr val="bg1"/>
                </a:solidFill>
              </a:defRPr>
            </a:lvl4pPr>
            <a:lvl5pPr marL="2838389" indent="-400050" algn="l">
              <a:buFont typeface="+mj-lt"/>
              <a:buAutoNum type="romanUcPeriod"/>
              <a:defRPr>
                <a:solidFill>
                  <a:schemeClr val="bg1"/>
                </a:solidFill>
              </a:defRPr>
            </a:lvl5pPr>
          </a:lstStyle>
          <a:p>
            <a:pPr lvl="0"/>
            <a:r>
              <a:rPr lang="pt-BR" err="1"/>
              <a:t>Title</a:t>
            </a:r>
            <a:r>
              <a:rPr lang="pt-BR"/>
              <a:t> </a:t>
            </a:r>
            <a:br>
              <a:rPr lang="pt-BR"/>
            </a:br>
            <a:r>
              <a:rPr lang="pt-BR" err="1"/>
              <a:t>of</a:t>
            </a:r>
            <a:r>
              <a:rPr lang="pt-BR"/>
              <a:t> </a:t>
            </a:r>
            <a:r>
              <a:rPr lang="pt-BR" err="1"/>
              <a:t>the</a:t>
            </a:r>
            <a:r>
              <a:rPr lang="pt-BR"/>
              <a:t> </a:t>
            </a:r>
            <a:r>
              <a:rPr lang="pt-BR" err="1"/>
              <a:t>Section</a:t>
            </a:r>
            <a:endParaRPr lang="en-GB"/>
          </a:p>
        </p:txBody>
      </p:sp>
    </p:spTree>
    <p:extLst>
      <p:ext uri="{BB962C8B-B14F-4D97-AF65-F5344CB8AC3E}">
        <p14:creationId xmlns:p14="http://schemas.microsoft.com/office/powerpoint/2010/main" val="1273830720"/>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3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376575"/>
      </p:ext>
    </p:extLst>
  </p:cSld>
  <p:clrMapOvr>
    <a:masterClrMapping/>
  </p:clrMapOvr>
  <p:extLst>
    <p:ext uri="{DCECCB84-F9BA-43D5-87BE-67443E8EF086}">
      <p15:sldGuideLst xmlns:p15="http://schemas.microsoft.com/office/powerpoint/2012/main">
        <p15:guide id="1" pos="2661">
          <p15:clr>
            <a:srgbClr val="A4A3A4"/>
          </p15:clr>
        </p15:guide>
        <p15:guide id="2" pos="5110">
          <p15:clr>
            <a:srgbClr val="A4A3A4"/>
          </p15:clr>
        </p15:guide>
        <p15:guide id="3" pos="2570">
          <p15:clr>
            <a:srgbClr val="A4A3A4"/>
          </p15:clr>
        </p15:guide>
        <p15:guide id="6" pos="5019">
          <p15:clr>
            <a:srgbClr val="A4A3A4"/>
          </p15:clr>
        </p15:guide>
        <p15:guide id="7" pos="5065">
          <p15:clr>
            <a:srgbClr val="000000"/>
          </p15:clr>
        </p15:guide>
        <p15:guide id="8" pos="2615">
          <p15:clr>
            <a:srgbClr val="000000"/>
          </p15:clr>
        </p15:guide>
        <p15:guide id="9" pos="2343">
          <p15:clr>
            <a:srgbClr val="FBAE40"/>
          </p15:clr>
        </p15:guide>
        <p15:guide id="10" pos="4793">
          <p15:clr>
            <a:srgbClr val="FBAE40"/>
          </p15:clr>
        </p15:guide>
        <p15:guide id="11" pos="728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4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3963618"/>
      </p:ext>
    </p:extLst>
  </p:cSld>
  <p:clrMapOvr>
    <a:masterClrMapping/>
  </p:clrMapOvr>
  <p:extLst>
    <p:ext uri="{DCECCB84-F9BA-43D5-87BE-67443E8EF086}">
      <p15:sldGuideLst xmlns:p15="http://schemas.microsoft.com/office/powerpoint/2012/main">
        <p15:guide id="1" pos="3840">
          <p15:clr>
            <a:srgbClr val="000000"/>
          </p15:clr>
        </p15:guide>
        <p15:guide id="2" pos="5677">
          <p15:clr>
            <a:srgbClr val="000000"/>
          </p15:clr>
        </p15:guide>
        <p15:guide id="3" pos="2003">
          <p15:clr>
            <a:srgbClr val="000000"/>
          </p15:clr>
        </p15:guide>
        <p15:guide id="4" pos="3885">
          <p15:clr>
            <a:srgbClr val="A4A3A4"/>
          </p15:clr>
        </p15:guide>
        <p15:guide id="5" pos="3795">
          <p15:clr>
            <a:srgbClr val="A4A3A4"/>
          </p15:clr>
        </p15:guide>
        <p15:guide id="6" pos="5632">
          <p15:clr>
            <a:srgbClr val="A4A3A4"/>
          </p15:clr>
        </p15:guide>
        <p15:guide id="7" pos="5722">
          <p15:clr>
            <a:srgbClr val="A4A3A4"/>
          </p15:clr>
        </p15:guide>
        <p15:guide id="8" pos="2048">
          <p15:clr>
            <a:srgbClr val="A4A3A4"/>
          </p15:clr>
        </p15:guide>
        <p15:guide id="9" pos="1958">
          <p15:clr>
            <a:srgbClr val="A4A3A4"/>
          </p15:clr>
        </p15:guide>
        <p15:guide id="10" pos="3568">
          <p15:clr>
            <a:srgbClr val="FBAE40"/>
          </p15:clr>
        </p15:guide>
        <p15:guide id="11" pos="1731">
          <p15:clr>
            <a:srgbClr val="FBAE40"/>
          </p15:clr>
        </p15:guide>
        <p15:guide id="12" pos="5405">
          <p15:clr>
            <a:srgbClr val="FBAE40"/>
          </p15:clr>
        </p15:guide>
        <p15:guide id="13" pos="728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5 Columns">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4960850"/>
      </p:ext>
    </p:extLst>
  </p:cSld>
  <p:clrMapOvr>
    <a:masterClrMapping/>
  </p:clrMapOvr>
  <p:extLst>
    <p:ext uri="{DCECCB84-F9BA-43D5-87BE-67443E8EF086}">
      <p15:sldGuideLst xmlns:p15="http://schemas.microsoft.com/office/powerpoint/2012/main">
        <p15:guide id="1" pos="1617">
          <p15:clr>
            <a:srgbClr val="000000"/>
          </p15:clr>
        </p15:guide>
        <p15:guide id="2" pos="6063">
          <p15:clr>
            <a:srgbClr val="000000"/>
          </p15:clr>
        </p15:guide>
        <p15:guide id="3" pos="4566">
          <p15:clr>
            <a:srgbClr val="000000"/>
          </p15:clr>
        </p15:guide>
        <p15:guide id="4" pos="3114">
          <p15:clr>
            <a:srgbClr val="000000"/>
          </p15:clr>
        </p15:guide>
        <p15:guide id="5" pos="3069">
          <p15:clr>
            <a:srgbClr val="A4A3A4"/>
          </p15:clr>
        </p15:guide>
        <p15:guide id="6" pos="1663">
          <p15:clr>
            <a:srgbClr val="A4A3A4"/>
          </p15:clr>
        </p15:guide>
        <p15:guide id="7" pos="1572">
          <p15:clr>
            <a:srgbClr val="A4A3A4"/>
          </p15:clr>
        </p15:guide>
        <p15:guide id="8" pos="6108">
          <p15:clr>
            <a:srgbClr val="A4A3A4"/>
          </p15:clr>
        </p15:guide>
        <p15:guide id="9" pos="6017">
          <p15:clr>
            <a:srgbClr val="A4A3A4"/>
          </p15:clr>
        </p15:guide>
        <p15:guide id="10" pos="3160">
          <p15:clr>
            <a:srgbClr val="A4A3A4"/>
          </p15:clr>
        </p15:guide>
        <p15:guide id="11" pos="4611">
          <p15:clr>
            <a:srgbClr val="A4A3A4"/>
          </p15:clr>
        </p15:guide>
        <p15:guide id="12" pos="4520">
          <p15:clr>
            <a:srgbClr val="A4A3A4"/>
          </p15:clr>
        </p15:guide>
        <p15:guide id="13" pos="2842">
          <p15:clr>
            <a:srgbClr val="FBAE40"/>
          </p15:clr>
        </p15:guide>
        <p15:guide id="14" pos="1345">
          <p15:clr>
            <a:srgbClr val="FBAE40"/>
          </p15:clr>
        </p15:guide>
        <p15:guide id="15" pos="4294">
          <p15:clr>
            <a:srgbClr val="FBAE40"/>
          </p15:clr>
        </p15:guide>
        <p15:guide id="16" pos="5790">
          <p15:clr>
            <a:srgbClr val="FBAE40"/>
          </p15:clr>
        </p15:guide>
        <p15:guide id="17" pos="728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theme" Target="../theme/theme10.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theme" Target="../theme/theme11.xml"/><Relationship Id="rId5" Type="http://schemas.openxmlformats.org/officeDocument/2006/relationships/slideLayout" Target="../slideLayouts/slideLayout92.xml"/><Relationship Id="rId4" Type="http://schemas.openxmlformats.org/officeDocument/2006/relationships/slideLayout" Target="../slideLayouts/slideLayout9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4.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theme" Target="../theme/theme6.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7.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theme" Target="../theme/theme8.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66.xml"/><Relationship Id="rId7" Type="http://schemas.openxmlformats.org/officeDocument/2006/relationships/theme" Target="../theme/theme9.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32EC10C-32B1-003F-E498-603D3EC4F42A}"/>
              </a:ext>
            </a:extLst>
          </p:cNvPr>
          <p:cNvGrpSpPr/>
          <p:nvPr userDrawn="1"/>
        </p:nvGrpSpPr>
        <p:grpSpPr>
          <a:xfrm>
            <a:off x="-1192696" y="55165"/>
            <a:ext cx="1104706" cy="6802835"/>
            <a:chOff x="-1192696" y="55165"/>
            <a:chExt cx="1104706" cy="6802835"/>
          </a:xfrm>
        </p:grpSpPr>
        <p:grpSp>
          <p:nvGrpSpPr>
            <p:cNvPr id="3" name="Group 2">
              <a:extLst>
                <a:ext uri="{FF2B5EF4-FFF2-40B4-BE49-F238E27FC236}">
                  <a16:creationId xmlns:a16="http://schemas.microsoft.com/office/drawing/2014/main" id="{2D702DA1-350A-6019-1CCD-E0D935FF1186}"/>
                </a:ext>
              </a:extLst>
            </p:cNvPr>
            <p:cNvGrpSpPr/>
            <p:nvPr userDrawn="1"/>
          </p:nvGrpSpPr>
          <p:grpSpPr>
            <a:xfrm>
              <a:off x="-1192696" y="283678"/>
              <a:ext cx="1104706" cy="3145322"/>
              <a:chOff x="-2141717" y="1398059"/>
              <a:chExt cx="1694244" cy="428448"/>
            </a:xfrm>
          </p:grpSpPr>
          <p:sp>
            <p:nvSpPr>
              <p:cNvPr id="19" name="Rectangle 18">
                <a:extLst>
                  <a:ext uri="{FF2B5EF4-FFF2-40B4-BE49-F238E27FC236}">
                    <a16:creationId xmlns:a16="http://schemas.microsoft.com/office/drawing/2014/main" id="{D48F2CF9-A073-5D17-0FA3-13E3CD62DECE}"/>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#DA291C</a:t>
                </a:r>
                <a:endParaRPr lang="en-GB" sz="800">
                  <a:solidFill>
                    <a:schemeClr val="bg1"/>
                  </a:solidFill>
                  <a:latin typeface="Work Sans" pitchFamily="2" charset="0"/>
                </a:endParaRPr>
              </a:p>
            </p:txBody>
          </p:sp>
          <p:sp>
            <p:nvSpPr>
              <p:cNvPr id="20" name="Rectangle 19">
                <a:extLst>
                  <a:ext uri="{FF2B5EF4-FFF2-40B4-BE49-F238E27FC236}">
                    <a16:creationId xmlns:a16="http://schemas.microsoft.com/office/drawing/2014/main" id="{9F656706-0612-9B56-85B3-BD644A502750}"/>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#0C2340</a:t>
                </a:r>
                <a:endParaRPr lang="en-GB" sz="800">
                  <a:solidFill>
                    <a:schemeClr val="bg1"/>
                  </a:solidFill>
                  <a:latin typeface="Work Sans" pitchFamily="2" charset="0"/>
                </a:endParaRPr>
              </a:p>
            </p:txBody>
          </p:sp>
          <p:sp>
            <p:nvSpPr>
              <p:cNvPr id="21" name="Rectangle 20">
                <a:extLst>
                  <a:ext uri="{FF2B5EF4-FFF2-40B4-BE49-F238E27FC236}">
                    <a16:creationId xmlns:a16="http://schemas.microsoft.com/office/drawing/2014/main" id="{9444C90B-2B5F-540C-09F5-AC5208AF3317}"/>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rgbClr val="0C2340"/>
                    </a:solidFill>
                    <a:latin typeface="Work Sans" pitchFamily="2" charset="0"/>
                  </a:rPr>
                  <a:t>#FFFFFF</a:t>
                </a:r>
                <a:endParaRPr lang="en-GB" sz="800">
                  <a:solidFill>
                    <a:srgbClr val="0C2340"/>
                  </a:solidFill>
                  <a:latin typeface="Work Sans" pitchFamily="2" charset="0"/>
                </a:endParaRPr>
              </a:p>
            </p:txBody>
          </p:sp>
        </p:grpSp>
        <p:grpSp>
          <p:nvGrpSpPr>
            <p:cNvPr id="4" name="Group 3">
              <a:extLst>
                <a:ext uri="{FF2B5EF4-FFF2-40B4-BE49-F238E27FC236}">
                  <a16:creationId xmlns:a16="http://schemas.microsoft.com/office/drawing/2014/main" id="{0833AF8F-10CA-32F3-B6FC-D105C30CA0A8}"/>
                </a:ext>
              </a:extLst>
            </p:cNvPr>
            <p:cNvGrpSpPr/>
            <p:nvPr userDrawn="1"/>
          </p:nvGrpSpPr>
          <p:grpSpPr>
            <a:xfrm>
              <a:off x="-1192696" y="3920372"/>
              <a:ext cx="1104706" cy="2937628"/>
              <a:chOff x="-1544321" y="1938472"/>
              <a:chExt cx="1426513" cy="3689646"/>
            </a:xfrm>
          </p:grpSpPr>
          <p:sp>
            <p:nvSpPr>
              <p:cNvPr id="7" name="Rectangle 6">
                <a:extLst>
                  <a:ext uri="{FF2B5EF4-FFF2-40B4-BE49-F238E27FC236}">
                    <a16:creationId xmlns:a16="http://schemas.microsoft.com/office/drawing/2014/main" id="{3A5DA57B-30EC-2285-56AD-851C789A1673}"/>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#F97673</a:t>
                </a:r>
                <a:endParaRPr lang="en-GB" sz="800">
                  <a:solidFill>
                    <a:schemeClr val="bg1"/>
                  </a:solidFill>
                  <a:latin typeface="Work Sans" pitchFamily="2" charset="0"/>
                </a:endParaRPr>
              </a:p>
            </p:txBody>
          </p:sp>
          <p:sp>
            <p:nvSpPr>
              <p:cNvPr id="8" name="Rectangle 7">
                <a:extLst>
                  <a:ext uri="{FF2B5EF4-FFF2-40B4-BE49-F238E27FC236}">
                    <a16:creationId xmlns:a16="http://schemas.microsoft.com/office/drawing/2014/main" id="{C2BA011B-A35F-2246-BAD1-6C526FDE3863}"/>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#9DA7B3</a:t>
                </a:r>
                <a:endParaRPr lang="en-GB" sz="800">
                  <a:solidFill>
                    <a:schemeClr val="bg1"/>
                  </a:solidFill>
                  <a:latin typeface="Work Sans" pitchFamily="2" charset="0"/>
                </a:endParaRPr>
              </a:p>
            </p:txBody>
          </p:sp>
          <p:sp>
            <p:nvSpPr>
              <p:cNvPr id="9" name="Rectangle 8">
                <a:extLst>
                  <a:ext uri="{FF2B5EF4-FFF2-40B4-BE49-F238E27FC236}">
                    <a16:creationId xmlns:a16="http://schemas.microsoft.com/office/drawing/2014/main" id="{FE4732F8-C196-2E55-0977-AAFD91E28FEB}"/>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#ED4239</a:t>
                </a:r>
                <a:endParaRPr lang="en-GB" sz="800">
                  <a:solidFill>
                    <a:schemeClr val="bg1"/>
                  </a:solidFill>
                  <a:latin typeface="Work Sans" pitchFamily="2" charset="0"/>
                </a:endParaRPr>
              </a:p>
            </p:txBody>
          </p:sp>
          <p:sp>
            <p:nvSpPr>
              <p:cNvPr id="10" name="Rectangle 9">
                <a:extLst>
                  <a:ext uri="{FF2B5EF4-FFF2-40B4-BE49-F238E27FC236}">
                    <a16:creationId xmlns:a16="http://schemas.microsoft.com/office/drawing/2014/main" id="{C3995341-9D18-5ED0-3C99-2EB4B83AE9C6}"/>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#7F8799</a:t>
                </a:r>
                <a:endParaRPr lang="en-GB" sz="800">
                  <a:solidFill>
                    <a:schemeClr val="bg1"/>
                  </a:solidFill>
                  <a:latin typeface="Work Sans" pitchFamily="2" charset="0"/>
                </a:endParaRPr>
              </a:p>
            </p:txBody>
          </p:sp>
          <p:sp>
            <p:nvSpPr>
              <p:cNvPr id="11" name="Rectangle 10">
                <a:extLst>
                  <a:ext uri="{FF2B5EF4-FFF2-40B4-BE49-F238E27FC236}">
                    <a16:creationId xmlns:a16="http://schemas.microsoft.com/office/drawing/2014/main" id="{EC4DC271-2D50-CD11-C195-B6D0B013B737}"/>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#546579</a:t>
                </a:r>
                <a:endParaRPr lang="en-GB" sz="800">
                  <a:solidFill>
                    <a:schemeClr val="bg1"/>
                  </a:solidFill>
                  <a:latin typeface="Work Sans" pitchFamily="2" charset="0"/>
                </a:endParaRPr>
              </a:p>
            </p:txBody>
          </p:sp>
          <p:sp>
            <p:nvSpPr>
              <p:cNvPr id="12" name="Rectangle 11">
                <a:extLst>
                  <a:ext uri="{FF2B5EF4-FFF2-40B4-BE49-F238E27FC236}">
                    <a16:creationId xmlns:a16="http://schemas.microsoft.com/office/drawing/2014/main" id="{2CBA096F-AB3B-4969-9392-FABF510E3D70}"/>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#961111</a:t>
                </a:r>
                <a:endParaRPr lang="en-GB" sz="800">
                  <a:solidFill>
                    <a:schemeClr val="bg1"/>
                  </a:solidFill>
                  <a:latin typeface="Work Sans" pitchFamily="2" charset="0"/>
                </a:endParaRPr>
              </a:p>
            </p:txBody>
          </p:sp>
          <p:sp>
            <p:nvSpPr>
              <p:cNvPr id="13" name="Rectangle 12">
                <a:extLst>
                  <a:ext uri="{FF2B5EF4-FFF2-40B4-BE49-F238E27FC236}">
                    <a16:creationId xmlns:a16="http://schemas.microsoft.com/office/drawing/2014/main" id="{645CCD0B-2D0D-26F3-B5AB-ADB6137E331E}"/>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#354259</a:t>
                </a:r>
                <a:endParaRPr lang="en-GB" sz="800">
                  <a:solidFill>
                    <a:schemeClr val="bg1"/>
                  </a:solidFill>
                  <a:latin typeface="Work Sans" pitchFamily="2" charset="0"/>
                </a:endParaRPr>
              </a:p>
            </p:txBody>
          </p:sp>
          <p:sp>
            <p:nvSpPr>
              <p:cNvPr id="14" name="Rectangle 13">
                <a:extLst>
                  <a:ext uri="{FF2B5EF4-FFF2-40B4-BE49-F238E27FC236}">
                    <a16:creationId xmlns:a16="http://schemas.microsoft.com/office/drawing/2014/main" id="{F979C2A3-11C6-E822-727F-F8BBF63FBB9E}"/>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#3D0404</a:t>
                </a:r>
                <a:endParaRPr lang="en-GB" sz="800">
                  <a:solidFill>
                    <a:schemeClr val="bg1"/>
                  </a:solidFill>
                  <a:latin typeface="Work Sans" pitchFamily="2" charset="0"/>
                </a:endParaRPr>
              </a:p>
            </p:txBody>
          </p:sp>
          <p:sp>
            <p:nvSpPr>
              <p:cNvPr id="15" name="Rectangle 14">
                <a:extLst>
                  <a:ext uri="{FF2B5EF4-FFF2-40B4-BE49-F238E27FC236}">
                    <a16:creationId xmlns:a16="http://schemas.microsoft.com/office/drawing/2014/main" id="{D9D4DB46-A2BA-0E5E-6F25-7A84BEC5A95E}"/>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#FFE3E3</a:t>
                </a:r>
                <a:endParaRPr lang="en-GB" sz="800">
                  <a:solidFill>
                    <a:srgbClr val="DA291C"/>
                  </a:solidFill>
                  <a:latin typeface="Work Sans" pitchFamily="2" charset="0"/>
                </a:endParaRPr>
              </a:p>
            </p:txBody>
          </p:sp>
          <p:sp>
            <p:nvSpPr>
              <p:cNvPr id="16" name="Rectangle 15">
                <a:extLst>
                  <a:ext uri="{FF2B5EF4-FFF2-40B4-BE49-F238E27FC236}">
                    <a16:creationId xmlns:a16="http://schemas.microsoft.com/office/drawing/2014/main" id="{8DBDA7BB-0A6B-A4F2-1FBB-7594902A881F}"/>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#F1F2F3</a:t>
                </a:r>
                <a:endParaRPr lang="en-GB" sz="800">
                  <a:solidFill>
                    <a:srgbClr val="0C2340"/>
                  </a:solidFill>
                  <a:latin typeface="Work Sans" pitchFamily="2" charset="0"/>
                </a:endParaRPr>
              </a:p>
            </p:txBody>
          </p:sp>
          <p:sp>
            <p:nvSpPr>
              <p:cNvPr id="17" name="Rectangle 16">
                <a:extLst>
                  <a:ext uri="{FF2B5EF4-FFF2-40B4-BE49-F238E27FC236}">
                    <a16:creationId xmlns:a16="http://schemas.microsoft.com/office/drawing/2014/main" id="{F5FC5F25-F1C9-5550-2DA9-FF7C556AD5B0}"/>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#FCB7B3</a:t>
                </a:r>
                <a:endParaRPr lang="en-GB" sz="800">
                  <a:solidFill>
                    <a:srgbClr val="DA291C"/>
                  </a:solidFill>
                  <a:latin typeface="Work Sans" pitchFamily="2" charset="0"/>
                </a:endParaRPr>
              </a:p>
            </p:txBody>
          </p:sp>
          <p:sp>
            <p:nvSpPr>
              <p:cNvPr id="18" name="Rectangle 17">
                <a:extLst>
                  <a:ext uri="{FF2B5EF4-FFF2-40B4-BE49-F238E27FC236}">
                    <a16:creationId xmlns:a16="http://schemas.microsoft.com/office/drawing/2014/main" id="{09DA6ABD-256D-8359-7743-2C008333E1ED}"/>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#DADEE2</a:t>
                </a:r>
                <a:endParaRPr lang="en-GB" sz="800">
                  <a:solidFill>
                    <a:srgbClr val="0C2340"/>
                  </a:solidFill>
                  <a:latin typeface="Work Sans" pitchFamily="2" charset="0"/>
                </a:endParaRPr>
              </a:p>
            </p:txBody>
          </p:sp>
        </p:grpSp>
        <p:sp>
          <p:nvSpPr>
            <p:cNvPr id="5" name="TextBox 4">
              <a:extLst>
                <a:ext uri="{FF2B5EF4-FFF2-40B4-BE49-F238E27FC236}">
                  <a16:creationId xmlns:a16="http://schemas.microsoft.com/office/drawing/2014/main" id="{6A3384DB-9771-A428-2E02-8FC7225B50D6}"/>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a:solidFill>
                    <a:schemeClr val="tx1">
                      <a:alpha val="60000"/>
                    </a:schemeClr>
                  </a:solidFill>
                  <a:latin typeface="Work Sans" pitchFamily="2" charset="0"/>
                </a:rPr>
                <a:t>Primary </a:t>
              </a:r>
              <a:r>
                <a:rPr lang="pt-BR" sz="800" err="1">
                  <a:solidFill>
                    <a:schemeClr val="tx1">
                      <a:alpha val="60000"/>
                    </a:schemeClr>
                  </a:solidFill>
                  <a:latin typeface="Work Sans" pitchFamily="2" charset="0"/>
                </a:rPr>
                <a:t>Colors</a:t>
              </a:r>
              <a:endParaRPr lang="en-GB" sz="800">
                <a:solidFill>
                  <a:schemeClr val="tx1">
                    <a:alpha val="60000"/>
                  </a:schemeClr>
                </a:solidFill>
                <a:latin typeface="Work Sans" pitchFamily="2" charset="0"/>
              </a:endParaRPr>
            </a:p>
          </p:txBody>
        </p:sp>
        <p:sp>
          <p:nvSpPr>
            <p:cNvPr id="6" name="TextBox 5">
              <a:extLst>
                <a:ext uri="{FF2B5EF4-FFF2-40B4-BE49-F238E27FC236}">
                  <a16:creationId xmlns:a16="http://schemas.microsoft.com/office/drawing/2014/main" id="{8DF4BCDE-0F5B-089A-E040-96F6C1AF5207}"/>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err="1">
                  <a:solidFill>
                    <a:schemeClr val="tx1">
                      <a:alpha val="60000"/>
                    </a:schemeClr>
                  </a:solidFill>
                  <a:latin typeface="Work Sans" pitchFamily="2" charset="0"/>
                </a:rPr>
                <a:t>Support</a:t>
              </a:r>
              <a:r>
                <a:rPr lang="pt-BR" sz="800">
                  <a:solidFill>
                    <a:schemeClr val="tx1">
                      <a:alpha val="60000"/>
                    </a:schemeClr>
                  </a:solidFill>
                  <a:latin typeface="Work Sans" pitchFamily="2" charset="0"/>
                </a:rPr>
                <a:t> </a:t>
              </a:r>
              <a:r>
                <a:rPr lang="pt-BR" sz="800" err="1">
                  <a:solidFill>
                    <a:schemeClr val="tx1">
                      <a:alpha val="60000"/>
                    </a:schemeClr>
                  </a:solidFill>
                  <a:latin typeface="Work Sans" pitchFamily="2" charset="0"/>
                </a:rPr>
                <a:t>Palette</a:t>
              </a:r>
              <a:endParaRPr lang="en-GB" sz="80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3255452473"/>
      </p:ext>
    </p:extLst>
  </p:cSld>
  <p:clrMap bg1="lt1" tx1="dk1" bg2="lt2" tx2="dk2" accent1="accent1" accent2="accent2" accent3="accent3" accent4="accent4" accent5="accent5" accent6="accent6" hlink="hlink" folHlink="folHlink"/>
  <p:sldLayoutIdLst>
    <p:sldLayoutId id="2147483827" r:id="rId1"/>
    <p:sldLayoutId id="2147483832" r:id="rId2"/>
    <p:sldLayoutId id="2147483828" r:id="rId3"/>
    <p:sldLayoutId id="2147483859" r:id="rId4"/>
    <p:sldLayoutId id="2147483829" r:id="rId5"/>
    <p:sldLayoutId id="2147483830" r:id="rId6"/>
    <p:sldLayoutId id="2147483831" r:id="rId7"/>
    <p:sldLayoutId id="214748383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166">
          <p15:clr>
            <a:srgbClr val="F26B43"/>
          </p15:clr>
        </p15:guide>
        <p15:guide id="3" pos="7514">
          <p15:clr>
            <a:srgbClr val="F26B43"/>
          </p15:clr>
        </p15:guide>
        <p15:guide id="4" orient="horz" pos="417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Segnaposto titolo 4">
            <a:extLst>
              <a:ext uri="{FF2B5EF4-FFF2-40B4-BE49-F238E27FC236}">
                <a16:creationId xmlns:a16="http://schemas.microsoft.com/office/drawing/2014/main" id="{AC375552-6018-BC72-44AD-218A46F73127}"/>
              </a:ext>
            </a:extLst>
          </p:cNvPr>
          <p:cNvSpPr>
            <a:spLocks noGrp="1"/>
          </p:cNvSpPr>
          <p:nvPr userDrawn="1">
            <p:ph type="title"/>
          </p:nvPr>
        </p:nvSpPr>
        <p:spPr>
          <a:xfrm>
            <a:off x="275099" y="307439"/>
            <a:ext cx="11655631" cy="498598"/>
          </a:xfrm>
          <a:prstGeom prst="rect">
            <a:avLst/>
          </a:prstGeom>
        </p:spPr>
        <p:txBody>
          <a:bodyPr vert="horz" wrap="square" lIns="0" tIns="0" rIns="0" bIns="0" rtlCol="0" anchor="t" anchorCtr="0">
            <a:noAutofit/>
          </a:bodyPr>
          <a:lstStyle/>
          <a:p>
            <a:r>
              <a:rPr lang="en-US" dirty="0"/>
              <a:t>Title here</a:t>
            </a:r>
            <a:endParaRPr lang="en-GB" dirty="0"/>
          </a:p>
        </p:txBody>
      </p:sp>
      <p:sp>
        <p:nvSpPr>
          <p:cNvPr id="41" name="Text Placeholder 1">
            <a:extLst>
              <a:ext uri="{FF2B5EF4-FFF2-40B4-BE49-F238E27FC236}">
                <a16:creationId xmlns:a16="http://schemas.microsoft.com/office/drawing/2014/main" id="{109939EE-5DBB-4E2A-EDFA-E33BE6C1D488}"/>
              </a:ext>
            </a:extLst>
          </p:cNvPr>
          <p:cNvSpPr>
            <a:spLocks noGrp="1"/>
          </p:cNvSpPr>
          <p:nvPr userDrawn="1">
            <p:ph type="body" idx="1"/>
          </p:nvPr>
        </p:nvSpPr>
        <p:spPr>
          <a:xfrm>
            <a:off x="275099" y="934720"/>
            <a:ext cx="11655631" cy="5447030"/>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2" name="Group 1">
            <a:extLst>
              <a:ext uri="{FF2B5EF4-FFF2-40B4-BE49-F238E27FC236}">
                <a16:creationId xmlns:a16="http://schemas.microsoft.com/office/drawing/2014/main" id="{9AC81231-1EB1-8C15-4535-51038F878538}"/>
              </a:ext>
            </a:extLst>
          </p:cNvPr>
          <p:cNvGrpSpPr/>
          <p:nvPr userDrawn="1"/>
        </p:nvGrpSpPr>
        <p:grpSpPr>
          <a:xfrm>
            <a:off x="-1192696" y="55165"/>
            <a:ext cx="1104706" cy="6802835"/>
            <a:chOff x="-1192696" y="55165"/>
            <a:chExt cx="1104706" cy="6802835"/>
          </a:xfrm>
        </p:grpSpPr>
        <p:grpSp>
          <p:nvGrpSpPr>
            <p:cNvPr id="3" name="Group 2">
              <a:extLst>
                <a:ext uri="{FF2B5EF4-FFF2-40B4-BE49-F238E27FC236}">
                  <a16:creationId xmlns:a16="http://schemas.microsoft.com/office/drawing/2014/main" id="{87E67ABD-8695-D613-DF8D-2F193E712E88}"/>
                </a:ext>
              </a:extLst>
            </p:cNvPr>
            <p:cNvGrpSpPr/>
            <p:nvPr userDrawn="1"/>
          </p:nvGrpSpPr>
          <p:grpSpPr>
            <a:xfrm>
              <a:off x="-1192696" y="283678"/>
              <a:ext cx="1104706" cy="3145322"/>
              <a:chOff x="-2141717" y="1398059"/>
              <a:chExt cx="1694244" cy="428448"/>
            </a:xfrm>
          </p:grpSpPr>
          <p:sp>
            <p:nvSpPr>
              <p:cNvPr id="19" name="Rectangle 18">
                <a:extLst>
                  <a:ext uri="{FF2B5EF4-FFF2-40B4-BE49-F238E27FC236}">
                    <a16:creationId xmlns:a16="http://schemas.microsoft.com/office/drawing/2014/main" id="{CAF3A705-73A5-10AD-EAC5-91A84F64D5FE}"/>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#DA291C</a:t>
                </a:r>
                <a:endParaRPr lang="en-GB" sz="800">
                  <a:solidFill>
                    <a:schemeClr val="bg1"/>
                  </a:solidFill>
                  <a:latin typeface="Work Sans" pitchFamily="2" charset="0"/>
                </a:endParaRPr>
              </a:p>
            </p:txBody>
          </p:sp>
          <p:sp>
            <p:nvSpPr>
              <p:cNvPr id="20" name="Rectangle 19">
                <a:extLst>
                  <a:ext uri="{FF2B5EF4-FFF2-40B4-BE49-F238E27FC236}">
                    <a16:creationId xmlns:a16="http://schemas.microsoft.com/office/drawing/2014/main" id="{F5AC9B47-ECD9-F7DD-C1AB-F720443623BE}"/>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#0C2340</a:t>
                </a:r>
                <a:endParaRPr lang="en-GB" sz="800">
                  <a:solidFill>
                    <a:schemeClr val="bg1"/>
                  </a:solidFill>
                  <a:latin typeface="Work Sans" pitchFamily="2" charset="0"/>
                </a:endParaRPr>
              </a:p>
            </p:txBody>
          </p:sp>
          <p:sp>
            <p:nvSpPr>
              <p:cNvPr id="21" name="Rectangle 20">
                <a:extLst>
                  <a:ext uri="{FF2B5EF4-FFF2-40B4-BE49-F238E27FC236}">
                    <a16:creationId xmlns:a16="http://schemas.microsoft.com/office/drawing/2014/main" id="{84A0E53C-02E4-FE53-1117-98A277D071C9}"/>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rgbClr val="0C2340"/>
                    </a:solidFill>
                    <a:latin typeface="Work Sans" pitchFamily="2" charset="0"/>
                  </a:rPr>
                  <a:t>#FFFFFF</a:t>
                </a:r>
                <a:endParaRPr lang="en-GB" sz="800">
                  <a:solidFill>
                    <a:srgbClr val="0C2340"/>
                  </a:solidFill>
                  <a:latin typeface="Work Sans" pitchFamily="2" charset="0"/>
                </a:endParaRPr>
              </a:p>
            </p:txBody>
          </p:sp>
        </p:grpSp>
        <p:grpSp>
          <p:nvGrpSpPr>
            <p:cNvPr id="4" name="Group 3">
              <a:extLst>
                <a:ext uri="{FF2B5EF4-FFF2-40B4-BE49-F238E27FC236}">
                  <a16:creationId xmlns:a16="http://schemas.microsoft.com/office/drawing/2014/main" id="{5DC1D889-16C6-BD31-D12D-902ADF4F4461}"/>
                </a:ext>
              </a:extLst>
            </p:cNvPr>
            <p:cNvGrpSpPr/>
            <p:nvPr userDrawn="1"/>
          </p:nvGrpSpPr>
          <p:grpSpPr>
            <a:xfrm>
              <a:off x="-1192696" y="3920372"/>
              <a:ext cx="1104706" cy="2937628"/>
              <a:chOff x="-1544321" y="1938472"/>
              <a:chExt cx="1426513" cy="3689646"/>
            </a:xfrm>
          </p:grpSpPr>
          <p:sp>
            <p:nvSpPr>
              <p:cNvPr id="7" name="Rectangle 6">
                <a:extLst>
                  <a:ext uri="{FF2B5EF4-FFF2-40B4-BE49-F238E27FC236}">
                    <a16:creationId xmlns:a16="http://schemas.microsoft.com/office/drawing/2014/main" id="{D92C1814-88D4-92D4-BD90-C788431914D8}"/>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#F97673</a:t>
                </a:r>
                <a:endParaRPr lang="en-GB" sz="800">
                  <a:solidFill>
                    <a:schemeClr val="bg1"/>
                  </a:solidFill>
                  <a:latin typeface="Work Sans" pitchFamily="2" charset="0"/>
                </a:endParaRPr>
              </a:p>
            </p:txBody>
          </p:sp>
          <p:sp>
            <p:nvSpPr>
              <p:cNvPr id="8" name="Rectangle 7">
                <a:extLst>
                  <a:ext uri="{FF2B5EF4-FFF2-40B4-BE49-F238E27FC236}">
                    <a16:creationId xmlns:a16="http://schemas.microsoft.com/office/drawing/2014/main" id="{F7C13F97-E980-BE6F-EB4B-D1549CD747B6}"/>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#9DA7B3</a:t>
                </a:r>
                <a:endParaRPr lang="en-GB" sz="800">
                  <a:solidFill>
                    <a:schemeClr val="bg1"/>
                  </a:solidFill>
                  <a:latin typeface="Work Sans" pitchFamily="2" charset="0"/>
                </a:endParaRPr>
              </a:p>
            </p:txBody>
          </p:sp>
          <p:sp>
            <p:nvSpPr>
              <p:cNvPr id="9" name="Rectangle 8">
                <a:extLst>
                  <a:ext uri="{FF2B5EF4-FFF2-40B4-BE49-F238E27FC236}">
                    <a16:creationId xmlns:a16="http://schemas.microsoft.com/office/drawing/2014/main" id="{7F87FA67-7756-C40D-EB55-CCF313C4ABA0}"/>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#ED4239</a:t>
                </a:r>
                <a:endParaRPr lang="en-GB" sz="800">
                  <a:solidFill>
                    <a:schemeClr val="bg1"/>
                  </a:solidFill>
                  <a:latin typeface="Work Sans" pitchFamily="2" charset="0"/>
                </a:endParaRPr>
              </a:p>
            </p:txBody>
          </p:sp>
          <p:sp>
            <p:nvSpPr>
              <p:cNvPr id="10" name="Rectangle 9">
                <a:extLst>
                  <a:ext uri="{FF2B5EF4-FFF2-40B4-BE49-F238E27FC236}">
                    <a16:creationId xmlns:a16="http://schemas.microsoft.com/office/drawing/2014/main" id="{B12DC8B9-D572-4A94-E867-A7BDF56C84B9}"/>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#7F8799</a:t>
                </a:r>
                <a:endParaRPr lang="en-GB" sz="800">
                  <a:solidFill>
                    <a:schemeClr val="bg1"/>
                  </a:solidFill>
                  <a:latin typeface="Work Sans" pitchFamily="2" charset="0"/>
                </a:endParaRPr>
              </a:p>
            </p:txBody>
          </p:sp>
          <p:sp>
            <p:nvSpPr>
              <p:cNvPr id="11" name="Rectangle 10">
                <a:extLst>
                  <a:ext uri="{FF2B5EF4-FFF2-40B4-BE49-F238E27FC236}">
                    <a16:creationId xmlns:a16="http://schemas.microsoft.com/office/drawing/2014/main" id="{317AC31D-E2D6-8AB7-7B28-EEE4CFF080A9}"/>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#546579</a:t>
                </a:r>
                <a:endParaRPr lang="en-GB" sz="800">
                  <a:solidFill>
                    <a:schemeClr val="bg1"/>
                  </a:solidFill>
                  <a:latin typeface="Work Sans" pitchFamily="2" charset="0"/>
                </a:endParaRPr>
              </a:p>
            </p:txBody>
          </p:sp>
          <p:sp>
            <p:nvSpPr>
              <p:cNvPr id="12" name="Rectangle 11">
                <a:extLst>
                  <a:ext uri="{FF2B5EF4-FFF2-40B4-BE49-F238E27FC236}">
                    <a16:creationId xmlns:a16="http://schemas.microsoft.com/office/drawing/2014/main" id="{E6EE7D3D-BAC6-8F42-DE0C-E1C242CE2533}"/>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#961111</a:t>
                </a:r>
                <a:endParaRPr lang="en-GB" sz="800">
                  <a:solidFill>
                    <a:schemeClr val="bg1"/>
                  </a:solidFill>
                  <a:latin typeface="Work Sans" pitchFamily="2" charset="0"/>
                </a:endParaRPr>
              </a:p>
            </p:txBody>
          </p:sp>
          <p:sp>
            <p:nvSpPr>
              <p:cNvPr id="13" name="Rectangle 12">
                <a:extLst>
                  <a:ext uri="{FF2B5EF4-FFF2-40B4-BE49-F238E27FC236}">
                    <a16:creationId xmlns:a16="http://schemas.microsoft.com/office/drawing/2014/main" id="{634D4E82-00B5-361F-A3BD-DF911F8D04A3}"/>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#354259</a:t>
                </a:r>
                <a:endParaRPr lang="en-GB" sz="800">
                  <a:solidFill>
                    <a:schemeClr val="bg1"/>
                  </a:solidFill>
                  <a:latin typeface="Work Sans" pitchFamily="2" charset="0"/>
                </a:endParaRPr>
              </a:p>
            </p:txBody>
          </p:sp>
          <p:sp>
            <p:nvSpPr>
              <p:cNvPr id="14" name="Rectangle 13">
                <a:extLst>
                  <a:ext uri="{FF2B5EF4-FFF2-40B4-BE49-F238E27FC236}">
                    <a16:creationId xmlns:a16="http://schemas.microsoft.com/office/drawing/2014/main" id="{3A71A2B3-FB0B-E9B9-88CC-1557FCEF0155}"/>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#3D0404</a:t>
                </a:r>
                <a:endParaRPr lang="en-GB" sz="800">
                  <a:solidFill>
                    <a:schemeClr val="bg1"/>
                  </a:solidFill>
                  <a:latin typeface="Work Sans" pitchFamily="2" charset="0"/>
                </a:endParaRPr>
              </a:p>
            </p:txBody>
          </p:sp>
          <p:sp>
            <p:nvSpPr>
              <p:cNvPr id="15" name="Rectangle 14">
                <a:extLst>
                  <a:ext uri="{FF2B5EF4-FFF2-40B4-BE49-F238E27FC236}">
                    <a16:creationId xmlns:a16="http://schemas.microsoft.com/office/drawing/2014/main" id="{875ECF98-762D-CD62-6997-BCD387205199}"/>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#FFE3E3</a:t>
                </a:r>
                <a:endParaRPr lang="en-GB" sz="800">
                  <a:solidFill>
                    <a:srgbClr val="DA291C"/>
                  </a:solidFill>
                  <a:latin typeface="Work Sans" pitchFamily="2" charset="0"/>
                </a:endParaRPr>
              </a:p>
            </p:txBody>
          </p:sp>
          <p:sp>
            <p:nvSpPr>
              <p:cNvPr id="16" name="Rectangle 15">
                <a:extLst>
                  <a:ext uri="{FF2B5EF4-FFF2-40B4-BE49-F238E27FC236}">
                    <a16:creationId xmlns:a16="http://schemas.microsoft.com/office/drawing/2014/main" id="{453E9B2C-1549-C57E-5630-EEB777E1DF1D}"/>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#F1F2F3</a:t>
                </a:r>
                <a:endParaRPr lang="en-GB" sz="800">
                  <a:solidFill>
                    <a:srgbClr val="0C2340"/>
                  </a:solidFill>
                  <a:latin typeface="Work Sans" pitchFamily="2" charset="0"/>
                </a:endParaRPr>
              </a:p>
            </p:txBody>
          </p:sp>
          <p:sp>
            <p:nvSpPr>
              <p:cNvPr id="17" name="Rectangle 16">
                <a:extLst>
                  <a:ext uri="{FF2B5EF4-FFF2-40B4-BE49-F238E27FC236}">
                    <a16:creationId xmlns:a16="http://schemas.microsoft.com/office/drawing/2014/main" id="{8DC8D2ED-C942-4C0D-3F21-122A0A95ACBF}"/>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#FCB7B3</a:t>
                </a:r>
                <a:endParaRPr lang="en-GB" sz="800">
                  <a:solidFill>
                    <a:srgbClr val="DA291C"/>
                  </a:solidFill>
                  <a:latin typeface="Work Sans" pitchFamily="2" charset="0"/>
                </a:endParaRPr>
              </a:p>
            </p:txBody>
          </p:sp>
          <p:sp>
            <p:nvSpPr>
              <p:cNvPr id="18" name="Rectangle 17">
                <a:extLst>
                  <a:ext uri="{FF2B5EF4-FFF2-40B4-BE49-F238E27FC236}">
                    <a16:creationId xmlns:a16="http://schemas.microsoft.com/office/drawing/2014/main" id="{45985AC2-D404-D7D8-631C-F4CF596F0C69}"/>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#DADEE2</a:t>
                </a:r>
                <a:endParaRPr lang="en-GB" sz="800">
                  <a:solidFill>
                    <a:srgbClr val="0C2340"/>
                  </a:solidFill>
                  <a:latin typeface="Work Sans" pitchFamily="2" charset="0"/>
                </a:endParaRPr>
              </a:p>
            </p:txBody>
          </p:sp>
        </p:grpSp>
        <p:sp>
          <p:nvSpPr>
            <p:cNvPr id="5" name="TextBox 4">
              <a:extLst>
                <a:ext uri="{FF2B5EF4-FFF2-40B4-BE49-F238E27FC236}">
                  <a16:creationId xmlns:a16="http://schemas.microsoft.com/office/drawing/2014/main" id="{518E274B-2AFD-D25D-A34A-2AA1189AB7DE}"/>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a:solidFill>
                    <a:schemeClr val="tx1">
                      <a:alpha val="60000"/>
                    </a:schemeClr>
                  </a:solidFill>
                  <a:latin typeface="Work Sans" pitchFamily="2" charset="0"/>
                </a:rPr>
                <a:t>Primary </a:t>
              </a:r>
              <a:r>
                <a:rPr lang="pt-BR" sz="800" err="1">
                  <a:solidFill>
                    <a:schemeClr val="tx1">
                      <a:alpha val="60000"/>
                    </a:schemeClr>
                  </a:solidFill>
                  <a:latin typeface="Work Sans" pitchFamily="2" charset="0"/>
                </a:rPr>
                <a:t>Colors</a:t>
              </a:r>
              <a:endParaRPr lang="en-GB" sz="800">
                <a:solidFill>
                  <a:schemeClr val="tx1">
                    <a:alpha val="60000"/>
                  </a:schemeClr>
                </a:solidFill>
                <a:latin typeface="Work Sans" pitchFamily="2" charset="0"/>
              </a:endParaRPr>
            </a:p>
          </p:txBody>
        </p:sp>
        <p:sp>
          <p:nvSpPr>
            <p:cNvPr id="6" name="TextBox 5">
              <a:extLst>
                <a:ext uri="{FF2B5EF4-FFF2-40B4-BE49-F238E27FC236}">
                  <a16:creationId xmlns:a16="http://schemas.microsoft.com/office/drawing/2014/main" id="{BD1864E4-BE1D-22CA-D2D8-B34910AFFF4E}"/>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err="1">
                  <a:solidFill>
                    <a:schemeClr val="tx1">
                      <a:alpha val="60000"/>
                    </a:schemeClr>
                  </a:solidFill>
                  <a:latin typeface="Work Sans" pitchFamily="2" charset="0"/>
                </a:rPr>
                <a:t>Support</a:t>
              </a:r>
              <a:r>
                <a:rPr lang="pt-BR" sz="800">
                  <a:solidFill>
                    <a:schemeClr val="tx1">
                      <a:alpha val="60000"/>
                    </a:schemeClr>
                  </a:solidFill>
                  <a:latin typeface="Work Sans" pitchFamily="2" charset="0"/>
                </a:rPr>
                <a:t> </a:t>
              </a:r>
              <a:r>
                <a:rPr lang="pt-BR" sz="800" err="1">
                  <a:solidFill>
                    <a:schemeClr val="tx1">
                      <a:alpha val="60000"/>
                    </a:schemeClr>
                  </a:solidFill>
                  <a:latin typeface="Work Sans" pitchFamily="2" charset="0"/>
                </a:rPr>
                <a:t>Palette</a:t>
              </a:r>
              <a:endParaRPr lang="en-GB" sz="80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3217140033"/>
      </p:ext>
    </p:extLst>
  </p:cSld>
  <p:clrMap bg1="lt1" tx1="dk1" bg2="lt2" tx2="dk2" accent1="accent1" accent2="accent2" accent3="accent3" accent4="accent4" accent5="accent5" accent6="accent6" hlink="hlink" folHlink="folHlink"/>
  <p:sldLayoutIdLst>
    <p:sldLayoutId id="2147483917" r:id="rId1"/>
    <p:sldLayoutId id="2147483916" r:id="rId2"/>
    <p:sldLayoutId id="2147483933" r:id="rId3"/>
    <p:sldLayoutId id="2147483920" r:id="rId4"/>
    <p:sldLayoutId id="2147483923" r:id="rId5"/>
    <p:sldLayoutId id="2147483934" r:id="rId6"/>
    <p:sldLayoutId id="2147483927" r:id="rId7"/>
    <p:sldLayoutId id="2147483928" r:id="rId8"/>
    <p:sldLayoutId id="2147483932" r:id="rId9"/>
    <p:sldLayoutId id="2147483930" r:id="rId10"/>
    <p:sldLayoutId id="2147483931" r:id="rId11"/>
    <p:sldLayoutId id="2147483929" r:id="rId12"/>
    <p:sldLayoutId id="2147483921" r:id="rId13"/>
    <p:sldLayoutId id="2147483924" r:id="rId14"/>
    <p:sldLayoutId id="2147483935" r:id="rId15"/>
    <p:sldLayoutId id="2147483922" r:id="rId16"/>
    <p:sldLayoutId id="2147483926" r:id="rId17"/>
    <p:sldLayoutId id="2147483936" r:id="rId18"/>
  </p:sldLayoutIdLst>
  <p:hf hdr="0" ftr="0" dt="0"/>
  <p:txStyles>
    <p:title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kern="1200" baseline="0">
          <a:solidFill>
            <a:srgbClr val="0C2340"/>
          </a:solidFill>
          <a:latin typeface="Work Sans" pitchFamily="2" charset="0"/>
          <a:ea typeface="+mn-ea"/>
          <a:cs typeface="+mn-cs"/>
        </a:defRPr>
      </a:lvl1pPr>
      <a:lvl2pPr marL="0" indent="0" algn="l" defTabSz="609585" rtl="0" eaLnBrk="1" latinLnBrk="0" hangingPunct="1">
        <a:lnSpc>
          <a:spcPct val="100000"/>
        </a:lnSpc>
        <a:spcBef>
          <a:spcPts val="0"/>
        </a:spcBef>
        <a:spcAft>
          <a:spcPts val="1200"/>
        </a:spcAft>
        <a:buFont typeface="+mj-lt"/>
        <a:buNone/>
        <a:defRPr sz="1200" kern="1200" baseline="0">
          <a:solidFill>
            <a:srgbClr val="0C2340"/>
          </a:solidFill>
          <a:latin typeface="Work Sans" pitchFamily="2" charset="0"/>
          <a:ea typeface="+mn-ea"/>
          <a:cs typeface="+mn-cs"/>
        </a:defRPr>
      </a:lvl2pPr>
      <a:lvl3pPr marL="587375" indent="-172800"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Work Sans" pitchFamily="2" charset="0"/>
          <a:ea typeface="+mn-ea"/>
          <a:cs typeface="+mn-cs"/>
        </a:defRPr>
      </a:lvl3pPr>
      <a:lvl4pPr marL="946150" indent="-172800"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Work Sans" pitchFamily="2" charset="0"/>
          <a:ea typeface="+mn-ea"/>
          <a:cs typeface="+mn-cs"/>
        </a:defRPr>
      </a:lvl4pPr>
      <a:lvl5pPr marL="1249363" indent="-173038" algn="l" defTabSz="609585" rtl="0" eaLnBrk="1" latinLnBrk="0" hangingPunct="1">
        <a:lnSpc>
          <a:spcPct val="100000"/>
        </a:lnSpc>
        <a:spcBef>
          <a:spcPts val="0"/>
        </a:spcBef>
        <a:spcAft>
          <a:spcPts val="1200"/>
        </a:spcAft>
        <a:buClr>
          <a:srgbClr val="DA291C"/>
        </a:buClr>
        <a:buFont typeface="Wingdings" panose="05000000000000000000" pitchFamily="2" charset="2"/>
        <a:buChar char="§"/>
        <a:defRPr sz="1200" kern="1200" baseline="0">
          <a:solidFill>
            <a:srgbClr val="DA291C"/>
          </a:solidFill>
          <a:latin typeface="Work Sans" pitchFamily="2" charset="0"/>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201">
          <p15:clr>
            <a:srgbClr val="F26B43"/>
          </p15:clr>
        </p15:guide>
        <p15:guide id="7" orient="horz" pos="1003"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 name="Segnaposto titolo 4">
            <a:extLst>
              <a:ext uri="{FF2B5EF4-FFF2-40B4-BE49-F238E27FC236}">
                <a16:creationId xmlns:a16="http://schemas.microsoft.com/office/drawing/2014/main" id="{AC375552-6018-BC72-44AD-218A46F73127}"/>
              </a:ext>
            </a:extLst>
          </p:cNvPr>
          <p:cNvSpPr>
            <a:spLocks noGrp="1"/>
          </p:cNvSpPr>
          <p:nvPr userDrawn="1">
            <p:ph type="title"/>
          </p:nvPr>
        </p:nvSpPr>
        <p:spPr>
          <a:xfrm>
            <a:off x="275099" y="307439"/>
            <a:ext cx="11655631" cy="498598"/>
          </a:xfrm>
          <a:prstGeom prst="rect">
            <a:avLst/>
          </a:prstGeom>
        </p:spPr>
        <p:txBody>
          <a:bodyPr vert="horz" wrap="square" lIns="0" tIns="0" rIns="0" bIns="0" rtlCol="0" anchor="t" anchorCtr="0">
            <a:noAutofit/>
          </a:bodyPr>
          <a:lstStyle/>
          <a:p>
            <a:r>
              <a:rPr lang="en-US" dirty="0"/>
              <a:t>Title here</a:t>
            </a:r>
            <a:endParaRPr lang="en-GB" dirty="0"/>
          </a:p>
        </p:txBody>
      </p:sp>
      <p:grpSp>
        <p:nvGrpSpPr>
          <p:cNvPr id="43" name="Group 42">
            <a:extLst>
              <a:ext uri="{FF2B5EF4-FFF2-40B4-BE49-F238E27FC236}">
                <a16:creationId xmlns:a16="http://schemas.microsoft.com/office/drawing/2014/main" id="{35B395E9-3F4D-E8F0-E58F-EAB38A8BF5CC}"/>
              </a:ext>
            </a:extLst>
          </p:cNvPr>
          <p:cNvGrpSpPr/>
          <p:nvPr userDrawn="1"/>
        </p:nvGrpSpPr>
        <p:grpSpPr>
          <a:xfrm>
            <a:off x="-1192696" y="55165"/>
            <a:ext cx="1104706" cy="6802835"/>
            <a:chOff x="-1192696" y="55165"/>
            <a:chExt cx="1104706" cy="6802835"/>
          </a:xfrm>
        </p:grpSpPr>
        <p:grpSp>
          <p:nvGrpSpPr>
            <p:cNvPr id="44" name="Group 43">
              <a:extLst>
                <a:ext uri="{FF2B5EF4-FFF2-40B4-BE49-F238E27FC236}">
                  <a16:creationId xmlns:a16="http://schemas.microsoft.com/office/drawing/2014/main" id="{4915A9A4-66A6-8AB9-B95B-52A7C21A5162}"/>
                </a:ext>
              </a:extLst>
            </p:cNvPr>
            <p:cNvGrpSpPr/>
            <p:nvPr userDrawn="1"/>
          </p:nvGrpSpPr>
          <p:grpSpPr>
            <a:xfrm>
              <a:off x="-1192696" y="283678"/>
              <a:ext cx="1104706" cy="3145322"/>
              <a:chOff x="-2141717" y="1398059"/>
              <a:chExt cx="1694244" cy="428448"/>
            </a:xfrm>
          </p:grpSpPr>
          <p:sp>
            <p:nvSpPr>
              <p:cNvPr id="80" name="Rectangle 79">
                <a:extLst>
                  <a:ext uri="{FF2B5EF4-FFF2-40B4-BE49-F238E27FC236}">
                    <a16:creationId xmlns:a16="http://schemas.microsoft.com/office/drawing/2014/main" id="{2B3BFF10-E888-C5EA-7F5C-8210AB30EF59}"/>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#DA291C</a:t>
                </a:r>
                <a:endParaRPr lang="en-GB" sz="800">
                  <a:solidFill>
                    <a:schemeClr val="bg1"/>
                  </a:solidFill>
                  <a:latin typeface="Work Sans" pitchFamily="2" charset="0"/>
                </a:endParaRPr>
              </a:p>
            </p:txBody>
          </p:sp>
          <p:sp>
            <p:nvSpPr>
              <p:cNvPr id="81" name="Rectangle 80">
                <a:extLst>
                  <a:ext uri="{FF2B5EF4-FFF2-40B4-BE49-F238E27FC236}">
                    <a16:creationId xmlns:a16="http://schemas.microsoft.com/office/drawing/2014/main" id="{2E362A44-C08B-1E3D-2553-7B5F8BD136A2}"/>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#0C2340</a:t>
                </a:r>
                <a:endParaRPr lang="en-GB" sz="800">
                  <a:solidFill>
                    <a:schemeClr val="bg1"/>
                  </a:solidFill>
                  <a:latin typeface="Work Sans" pitchFamily="2" charset="0"/>
                </a:endParaRPr>
              </a:p>
            </p:txBody>
          </p:sp>
          <p:sp>
            <p:nvSpPr>
              <p:cNvPr id="82" name="Rectangle 81">
                <a:extLst>
                  <a:ext uri="{FF2B5EF4-FFF2-40B4-BE49-F238E27FC236}">
                    <a16:creationId xmlns:a16="http://schemas.microsoft.com/office/drawing/2014/main" id="{EB4F0E71-28AF-1136-E2C4-B59B29DDB23B}"/>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rgbClr val="0C2340"/>
                    </a:solidFill>
                    <a:latin typeface="Work Sans" pitchFamily="2" charset="0"/>
                  </a:rPr>
                  <a:t>#FFFFFF</a:t>
                </a:r>
                <a:endParaRPr lang="en-GB" sz="800">
                  <a:solidFill>
                    <a:srgbClr val="0C2340"/>
                  </a:solidFill>
                  <a:latin typeface="Work Sans" pitchFamily="2" charset="0"/>
                </a:endParaRPr>
              </a:p>
            </p:txBody>
          </p:sp>
        </p:grpSp>
        <p:grpSp>
          <p:nvGrpSpPr>
            <p:cNvPr id="45" name="Group 44">
              <a:extLst>
                <a:ext uri="{FF2B5EF4-FFF2-40B4-BE49-F238E27FC236}">
                  <a16:creationId xmlns:a16="http://schemas.microsoft.com/office/drawing/2014/main" id="{AC795ECF-4B73-E52E-E72F-FDF33E1281B4}"/>
                </a:ext>
              </a:extLst>
            </p:cNvPr>
            <p:cNvGrpSpPr/>
            <p:nvPr userDrawn="1"/>
          </p:nvGrpSpPr>
          <p:grpSpPr>
            <a:xfrm>
              <a:off x="-1192696" y="3920372"/>
              <a:ext cx="1104706" cy="2937628"/>
              <a:chOff x="-1544321" y="1938472"/>
              <a:chExt cx="1426513" cy="3689646"/>
            </a:xfrm>
          </p:grpSpPr>
          <p:sp>
            <p:nvSpPr>
              <p:cNvPr id="48" name="Rectangle 47">
                <a:extLst>
                  <a:ext uri="{FF2B5EF4-FFF2-40B4-BE49-F238E27FC236}">
                    <a16:creationId xmlns:a16="http://schemas.microsoft.com/office/drawing/2014/main" id="{CF11F777-477C-2BD3-01C6-A83825352004}"/>
                  </a:ext>
                </a:extLst>
              </p:cNvPr>
              <p:cNvSpPr/>
              <p:nvPr userDrawn="1"/>
            </p:nvSpPr>
            <p:spPr>
              <a:xfrm>
                <a:off x="-1544321" y="3168354"/>
                <a:ext cx="713257" cy="614941"/>
              </a:xfrm>
              <a:prstGeom prst="rect">
                <a:avLst/>
              </a:prstGeom>
              <a:solidFill>
                <a:srgbClr val="FC6A6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#FC6A62</a:t>
                </a:r>
                <a:endParaRPr lang="en-GB" sz="800">
                  <a:solidFill>
                    <a:schemeClr val="bg1"/>
                  </a:solidFill>
                  <a:latin typeface="Work Sans" pitchFamily="2" charset="0"/>
                </a:endParaRPr>
              </a:p>
            </p:txBody>
          </p:sp>
          <p:sp>
            <p:nvSpPr>
              <p:cNvPr id="49" name="Rectangle 48">
                <a:extLst>
                  <a:ext uri="{FF2B5EF4-FFF2-40B4-BE49-F238E27FC236}">
                    <a16:creationId xmlns:a16="http://schemas.microsoft.com/office/drawing/2014/main" id="{26E58A12-3AD0-AD0D-F617-5A006C8A07C6}"/>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#9DA7B3</a:t>
                </a:r>
                <a:endParaRPr lang="en-GB" sz="800">
                  <a:solidFill>
                    <a:schemeClr val="bg1"/>
                  </a:solidFill>
                  <a:latin typeface="Work Sans" pitchFamily="2" charset="0"/>
                </a:endParaRPr>
              </a:p>
            </p:txBody>
          </p:sp>
          <p:sp>
            <p:nvSpPr>
              <p:cNvPr id="50" name="Rectangle 49">
                <a:extLst>
                  <a:ext uri="{FF2B5EF4-FFF2-40B4-BE49-F238E27FC236}">
                    <a16:creationId xmlns:a16="http://schemas.microsoft.com/office/drawing/2014/main" id="{B27BF5B6-0DEA-7FA4-649A-C04067DB5D25}"/>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#ED4239</a:t>
                </a:r>
                <a:endParaRPr lang="en-GB" sz="800">
                  <a:solidFill>
                    <a:schemeClr val="bg1"/>
                  </a:solidFill>
                  <a:latin typeface="Work Sans" pitchFamily="2" charset="0"/>
                </a:endParaRPr>
              </a:p>
            </p:txBody>
          </p:sp>
          <p:sp>
            <p:nvSpPr>
              <p:cNvPr id="71" name="Rectangle 70">
                <a:extLst>
                  <a:ext uri="{FF2B5EF4-FFF2-40B4-BE49-F238E27FC236}">
                    <a16:creationId xmlns:a16="http://schemas.microsoft.com/office/drawing/2014/main" id="{365FF6F9-59B8-5BFE-37E7-914BC2CEF97E}"/>
                  </a:ext>
                </a:extLst>
              </p:cNvPr>
              <p:cNvSpPr/>
              <p:nvPr userDrawn="1"/>
            </p:nvSpPr>
            <p:spPr>
              <a:xfrm>
                <a:off x="-831065" y="3783295"/>
                <a:ext cx="713257" cy="614941"/>
              </a:xfrm>
              <a:prstGeom prst="rect">
                <a:avLst/>
              </a:prstGeom>
              <a:solidFill>
                <a:srgbClr val="7D8A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#7D8A99</a:t>
                </a:r>
                <a:endParaRPr lang="en-GB" sz="800">
                  <a:solidFill>
                    <a:schemeClr val="bg1"/>
                  </a:solidFill>
                  <a:latin typeface="Work Sans" pitchFamily="2" charset="0"/>
                </a:endParaRPr>
              </a:p>
            </p:txBody>
          </p:sp>
          <p:sp>
            <p:nvSpPr>
              <p:cNvPr id="72" name="Rectangle 71">
                <a:extLst>
                  <a:ext uri="{FF2B5EF4-FFF2-40B4-BE49-F238E27FC236}">
                    <a16:creationId xmlns:a16="http://schemas.microsoft.com/office/drawing/2014/main" id="{58ED1741-3367-CD60-D858-787F19F36ADB}"/>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#546579</a:t>
                </a:r>
                <a:endParaRPr lang="en-GB" sz="800">
                  <a:solidFill>
                    <a:schemeClr val="bg1"/>
                  </a:solidFill>
                  <a:latin typeface="Work Sans" pitchFamily="2" charset="0"/>
                </a:endParaRPr>
              </a:p>
            </p:txBody>
          </p:sp>
          <p:sp>
            <p:nvSpPr>
              <p:cNvPr id="73" name="Rectangle 72">
                <a:extLst>
                  <a:ext uri="{FF2B5EF4-FFF2-40B4-BE49-F238E27FC236}">
                    <a16:creationId xmlns:a16="http://schemas.microsoft.com/office/drawing/2014/main" id="{9710E9DF-8CDA-91F1-A841-648CDAD2168C}"/>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#961111</a:t>
                </a:r>
                <a:endParaRPr lang="en-GB" sz="800">
                  <a:solidFill>
                    <a:schemeClr val="bg1"/>
                  </a:solidFill>
                  <a:latin typeface="Work Sans" pitchFamily="2" charset="0"/>
                </a:endParaRPr>
              </a:p>
            </p:txBody>
          </p:sp>
          <p:sp>
            <p:nvSpPr>
              <p:cNvPr id="74" name="Rectangle 73">
                <a:extLst>
                  <a:ext uri="{FF2B5EF4-FFF2-40B4-BE49-F238E27FC236}">
                    <a16:creationId xmlns:a16="http://schemas.microsoft.com/office/drawing/2014/main" id="{FA51645B-13AD-2A4E-646F-D701983D7E08}"/>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#354259</a:t>
                </a:r>
                <a:endParaRPr lang="en-GB" sz="800">
                  <a:solidFill>
                    <a:schemeClr val="bg1"/>
                  </a:solidFill>
                  <a:latin typeface="Work Sans" pitchFamily="2" charset="0"/>
                </a:endParaRPr>
              </a:p>
            </p:txBody>
          </p:sp>
          <p:sp>
            <p:nvSpPr>
              <p:cNvPr id="75" name="Rectangle 74">
                <a:extLst>
                  <a:ext uri="{FF2B5EF4-FFF2-40B4-BE49-F238E27FC236}">
                    <a16:creationId xmlns:a16="http://schemas.microsoft.com/office/drawing/2014/main" id="{8119CFE8-BEA9-990F-C2D9-ECEA8B6A4BFC}"/>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#3D0404</a:t>
                </a:r>
                <a:endParaRPr lang="en-GB" sz="800">
                  <a:solidFill>
                    <a:schemeClr val="bg1"/>
                  </a:solidFill>
                  <a:latin typeface="Work Sans" pitchFamily="2" charset="0"/>
                </a:endParaRPr>
              </a:p>
            </p:txBody>
          </p:sp>
          <p:sp>
            <p:nvSpPr>
              <p:cNvPr id="76" name="Rectangle 75">
                <a:extLst>
                  <a:ext uri="{FF2B5EF4-FFF2-40B4-BE49-F238E27FC236}">
                    <a16:creationId xmlns:a16="http://schemas.microsoft.com/office/drawing/2014/main" id="{5468F1AA-C29D-893E-BDD2-EBEEDA058BD6}"/>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#FFE3E3</a:t>
                </a:r>
                <a:endParaRPr lang="en-GB" sz="800">
                  <a:solidFill>
                    <a:srgbClr val="DA291C"/>
                  </a:solidFill>
                  <a:latin typeface="Work Sans" pitchFamily="2" charset="0"/>
                </a:endParaRPr>
              </a:p>
            </p:txBody>
          </p:sp>
          <p:sp>
            <p:nvSpPr>
              <p:cNvPr id="77" name="Rectangle 76">
                <a:extLst>
                  <a:ext uri="{FF2B5EF4-FFF2-40B4-BE49-F238E27FC236}">
                    <a16:creationId xmlns:a16="http://schemas.microsoft.com/office/drawing/2014/main" id="{C990E709-98C9-0B99-28CC-A63E2E2493B3}"/>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#F1F2F3</a:t>
                </a:r>
                <a:endParaRPr lang="en-GB" sz="800">
                  <a:solidFill>
                    <a:srgbClr val="0C2340"/>
                  </a:solidFill>
                  <a:latin typeface="Work Sans" pitchFamily="2" charset="0"/>
                </a:endParaRPr>
              </a:p>
            </p:txBody>
          </p:sp>
          <p:sp>
            <p:nvSpPr>
              <p:cNvPr id="78" name="Rectangle 77">
                <a:extLst>
                  <a:ext uri="{FF2B5EF4-FFF2-40B4-BE49-F238E27FC236}">
                    <a16:creationId xmlns:a16="http://schemas.microsoft.com/office/drawing/2014/main" id="{89461C3E-11EA-B747-9558-15CE2A753143}"/>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#FCB7B3</a:t>
                </a:r>
                <a:endParaRPr lang="en-GB" sz="800">
                  <a:solidFill>
                    <a:srgbClr val="DA291C"/>
                  </a:solidFill>
                  <a:latin typeface="Work Sans" pitchFamily="2" charset="0"/>
                </a:endParaRPr>
              </a:p>
            </p:txBody>
          </p:sp>
          <p:sp>
            <p:nvSpPr>
              <p:cNvPr id="79" name="Rectangle 78">
                <a:extLst>
                  <a:ext uri="{FF2B5EF4-FFF2-40B4-BE49-F238E27FC236}">
                    <a16:creationId xmlns:a16="http://schemas.microsoft.com/office/drawing/2014/main" id="{2AABB1C9-2CA5-D76C-4626-B9E30A2F2011}"/>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#DADEE2</a:t>
                </a:r>
                <a:endParaRPr lang="en-GB" sz="800">
                  <a:solidFill>
                    <a:srgbClr val="0C2340"/>
                  </a:solidFill>
                  <a:latin typeface="Work Sans" pitchFamily="2" charset="0"/>
                </a:endParaRPr>
              </a:p>
            </p:txBody>
          </p:sp>
        </p:grpSp>
        <p:sp>
          <p:nvSpPr>
            <p:cNvPr id="46" name="TextBox 45">
              <a:extLst>
                <a:ext uri="{FF2B5EF4-FFF2-40B4-BE49-F238E27FC236}">
                  <a16:creationId xmlns:a16="http://schemas.microsoft.com/office/drawing/2014/main" id="{2CA59180-B61E-FF17-57FB-77806FFF399F}"/>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a:solidFill>
                    <a:schemeClr val="tx1">
                      <a:alpha val="60000"/>
                    </a:schemeClr>
                  </a:solidFill>
                  <a:latin typeface="Work Sans" pitchFamily="2" charset="0"/>
                </a:rPr>
                <a:t>Primary </a:t>
              </a:r>
              <a:r>
                <a:rPr lang="pt-BR" sz="800" err="1">
                  <a:solidFill>
                    <a:schemeClr val="tx1">
                      <a:alpha val="60000"/>
                    </a:schemeClr>
                  </a:solidFill>
                  <a:latin typeface="Work Sans" pitchFamily="2" charset="0"/>
                </a:rPr>
                <a:t>Colors</a:t>
              </a:r>
              <a:endParaRPr lang="en-GB" sz="800">
                <a:solidFill>
                  <a:schemeClr val="tx1">
                    <a:alpha val="60000"/>
                  </a:schemeClr>
                </a:solidFill>
                <a:latin typeface="Work Sans" pitchFamily="2" charset="0"/>
              </a:endParaRPr>
            </a:p>
          </p:txBody>
        </p:sp>
        <p:sp>
          <p:nvSpPr>
            <p:cNvPr id="47" name="TextBox 46">
              <a:extLst>
                <a:ext uri="{FF2B5EF4-FFF2-40B4-BE49-F238E27FC236}">
                  <a16:creationId xmlns:a16="http://schemas.microsoft.com/office/drawing/2014/main" id="{54ED9E2C-8B91-F2F8-D8B9-BE362B2BFE02}"/>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err="1">
                  <a:solidFill>
                    <a:schemeClr val="tx1">
                      <a:alpha val="60000"/>
                    </a:schemeClr>
                  </a:solidFill>
                  <a:latin typeface="Work Sans" pitchFamily="2" charset="0"/>
                </a:rPr>
                <a:t>Support</a:t>
              </a:r>
              <a:r>
                <a:rPr lang="pt-BR" sz="800">
                  <a:solidFill>
                    <a:schemeClr val="tx1">
                      <a:alpha val="60000"/>
                    </a:schemeClr>
                  </a:solidFill>
                  <a:latin typeface="Work Sans" pitchFamily="2" charset="0"/>
                </a:rPr>
                <a:t> </a:t>
              </a:r>
              <a:r>
                <a:rPr lang="pt-BR" sz="800" err="1">
                  <a:solidFill>
                    <a:schemeClr val="tx1">
                      <a:alpha val="60000"/>
                    </a:schemeClr>
                  </a:solidFill>
                  <a:latin typeface="Work Sans" pitchFamily="2" charset="0"/>
                </a:rPr>
                <a:t>Palette</a:t>
              </a:r>
              <a:endParaRPr lang="en-GB" sz="800">
                <a:solidFill>
                  <a:schemeClr val="tx1">
                    <a:alpha val="60000"/>
                  </a:schemeClr>
                </a:solidFill>
                <a:latin typeface="Work Sans" pitchFamily="2" charset="0"/>
              </a:endParaRPr>
            </a:p>
          </p:txBody>
        </p:sp>
      </p:grpSp>
      <p:sp>
        <p:nvSpPr>
          <p:cNvPr id="3" name="Text Placeholder 1">
            <a:extLst>
              <a:ext uri="{FF2B5EF4-FFF2-40B4-BE49-F238E27FC236}">
                <a16:creationId xmlns:a16="http://schemas.microsoft.com/office/drawing/2014/main" id="{E85FA2E8-5568-7C1D-6D08-7975D9B36032}"/>
              </a:ext>
            </a:extLst>
          </p:cNvPr>
          <p:cNvSpPr>
            <a:spLocks noGrp="1"/>
          </p:cNvSpPr>
          <p:nvPr>
            <p:ph type="body" idx="1"/>
          </p:nvPr>
        </p:nvSpPr>
        <p:spPr>
          <a:xfrm>
            <a:off x="275099" y="934720"/>
            <a:ext cx="11655631" cy="5447030"/>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Tree>
    <p:extLst>
      <p:ext uri="{BB962C8B-B14F-4D97-AF65-F5344CB8AC3E}">
        <p14:creationId xmlns:p14="http://schemas.microsoft.com/office/powerpoint/2010/main" val="3155151631"/>
      </p:ext>
    </p:extLst>
  </p:cSld>
  <p:clrMap bg1="lt1" tx1="dk1" bg2="lt2" tx2="dk2" accent1="accent1" accent2="accent2" accent3="accent3" accent4="accent4" accent5="accent5" accent6="accent6" hlink="hlink" folHlink="folHlink"/>
  <p:sldLayoutIdLst>
    <p:sldLayoutId id="2147483838" r:id="rId1"/>
    <p:sldLayoutId id="2147483795" r:id="rId2"/>
    <p:sldLayoutId id="2147483796" r:id="rId3"/>
    <p:sldLayoutId id="2147483797" r:id="rId4"/>
    <p:sldLayoutId id="2147483798" r:id="rId5"/>
  </p:sldLayoutIdLst>
  <p:hf hdr="0" ftr="0" dt="0"/>
  <p:txStyles>
    <p:title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kern="1200" baseline="0">
          <a:solidFill>
            <a:srgbClr val="0C2340"/>
          </a:solidFill>
          <a:latin typeface="Work Sans" pitchFamily="2" charset="0"/>
          <a:ea typeface="+mn-ea"/>
          <a:cs typeface="+mn-cs"/>
        </a:defRPr>
      </a:lvl1pPr>
      <a:lvl2pPr marL="0" indent="0" algn="l" defTabSz="609585" rtl="0" eaLnBrk="1" latinLnBrk="0" hangingPunct="1">
        <a:lnSpc>
          <a:spcPct val="100000"/>
        </a:lnSpc>
        <a:spcBef>
          <a:spcPts val="0"/>
        </a:spcBef>
        <a:spcAft>
          <a:spcPts val="1200"/>
        </a:spcAft>
        <a:buFont typeface="+mj-lt"/>
        <a:buNone/>
        <a:defRPr sz="1200" kern="1200" baseline="0">
          <a:solidFill>
            <a:srgbClr val="0C2340"/>
          </a:solidFill>
          <a:latin typeface="Work Sans" pitchFamily="2" charset="0"/>
          <a:ea typeface="+mn-ea"/>
          <a:cs typeface="+mn-cs"/>
        </a:defRPr>
      </a:lvl2pPr>
      <a:lvl3pPr marL="587375" indent="-172800"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Work Sans" pitchFamily="2" charset="0"/>
          <a:ea typeface="+mn-ea"/>
          <a:cs typeface="+mn-cs"/>
        </a:defRPr>
      </a:lvl3pPr>
      <a:lvl4pPr marL="946150" indent="-172800"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Work Sans" pitchFamily="2" charset="0"/>
          <a:ea typeface="+mn-ea"/>
          <a:cs typeface="+mn-cs"/>
        </a:defRPr>
      </a:lvl4pPr>
      <a:lvl5pPr marL="1249363" indent="-173038" algn="l" defTabSz="609585" rtl="0" eaLnBrk="1" latinLnBrk="0" hangingPunct="1">
        <a:lnSpc>
          <a:spcPct val="100000"/>
        </a:lnSpc>
        <a:spcBef>
          <a:spcPts val="0"/>
        </a:spcBef>
        <a:spcAft>
          <a:spcPts val="1200"/>
        </a:spcAft>
        <a:buClr>
          <a:srgbClr val="DA291C"/>
        </a:buClr>
        <a:buFont typeface="Wingdings" panose="05000000000000000000" pitchFamily="2" charset="2"/>
        <a:buChar char="§"/>
        <a:defRPr sz="1200" kern="1200" baseline="0">
          <a:solidFill>
            <a:srgbClr val="0C2340"/>
          </a:solidFill>
          <a:latin typeface="Work Sans" pitchFamily="2" charset="0"/>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20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5C542EC-3B6F-CEE8-A747-3B8BC8A3DB95}"/>
              </a:ext>
            </a:extLst>
          </p:cNvPr>
          <p:cNvGrpSpPr/>
          <p:nvPr userDrawn="1"/>
        </p:nvGrpSpPr>
        <p:grpSpPr>
          <a:xfrm>
            <a:off x="-1192696" y="55165"/>
            <a:ext cx="1104706" cy="6802835"/>
            <a:chOff x="-1192696" y="55165"/>
            <a:chExt cx="1104706" cy="6802835"/>
          </a:xfrm>
        </p:grpSpPr>
        <p:grpSp>
          <p:nvGrpSpPr>
            <p:cNvPr id="3" name="Group 2">
              <a:extLst>
                <a:ext uri="{FF2B5EF4-FFF2-40B4-BE49-F238E27FC236}">
                  <a16:creationId xmlns:a16="http://schemas.microsoft.com/office/drawing/2014/main" id="{7740A98C-2933-3C12-C892-D1197ED3D5D0}"/>
                </a:ext>
              </a:extLst>
            </p:cNvPr>
            <p:cNvGrpSpPr/>
            <p:nvPr userDrawn="1"/>
          </p:nvGrpSpPr>
          <p:grpSpPr>
            <a:xfrm>
              <a:off x="-1192696" y="283678"/>
              <a:ext cx="1104706" cy="3145322"/>
              <a:chOff x="-2141717" y="1398059"/>
              <a:chExt cx="1694244" cy="428448"/>
            </a:xfrm>
          </p:grpSpPr>
          <p:sp>
            <p:nvSpPr>
              <p:cNvPr id="19" name="Rectangle 18">
                <a:extLst>
                  <a:ext uri="{FF2B5EF4-FFF2-40B4-BE49-F238E27FC236}">
                    <a16:creationId xmlns:a16="http://schemas.microsoft.com/office/drawing/2014/main" id="{99BB9C32-C09F-9673-BED5-B283FE650295}"/>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#DA291C</a:t>
                </a:r>
                <a:endParaRPr lang="en-GB" sz="800">
                  <a:solidFill>
                    <a:schemeClr val="bg1"/>
                  </a:solidFill>
                  <a:latin typeface="Work Sans" pitchFamily="2" charset="0"/>
                </a:endParaRPr>
              </a:p>
            </p:txBody>
          </p:sp>
          <p:sp>
            <p:nvSpPr>
              <p:cNvPr id="20" name="Rectangle 19">
                <a:extLst>
                  <a:ext uri="{FF2B5EF4-FFF2-40B4-BE49-F238E27FC236}">
                    <a16:creationId xmlns:a16="http://schemas.microsoft.com/office/drawing/2014/main" id="{81E159C4-5194-465A-F46C-90BD30879B66}"/>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#0C2340</a:t>
                </a:r>
                <a:endParaRPr lang="en-GB" sz="800">
                  <a:solidFill>
                    <a:schemeClr val="bg1"/>
                  </a:solidFill>
                  <a:latin typeface="Work Sans" pitchFamily="2" charset="0"/>
                </a:endParaRPr>
              </a:p>
            </p:txBody>
          </p:sp>
          <p:sp>
            <p:nvSpPr>
              <p:cNvPr id="21" name="Rectangle 20">
                <a:extLst>
                  <a:ext uri="{FF2B5EF4-FFF2-40B4-BE49-F238E27FC236}">
                    <a16:creationId xmlns:a16="http://schemas.microsoft.com/office/drawing/2014/main" id="{A342E801-595F-9745-6EC9-4EBD3E01D5C9}"/>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rgbClr val="0C2340"/>
                    </a:solidFill>
                    <a:latin typeface="Work Sans" pitchFamily="2" charset="0"/>
                  </a:rPr>
                  <a:t>#FFFFFF</a:t>
                </a:r>
                <a:endParaRPr lang="en-GB" sz="800">
                  <a:solidFill>
                    <a:srgbClr val="0C2340"/>
                  </a:solidFill>
                  <a:latin typeface="Work Sans" pitchFamily="2" charset="0"/>
                </a:endParaRPr>
              </a:p>
            </p:txBody>
          </p:sp>
        </p:grpSp>
        <p:grpSp>
          <p:nvGrpSpPr>
            <p:cNvPr id="4" name="Group 3">
              <a:extLst>
                <a:ext uri="{FF2B5EF4-FFF2-40B4-BE49-F238E27FC236}">
                  <a16:creationId xmlns:a16="http://schemas.microsoft.com/office/drawing/2014/main" id="{5F743BCD-E502-7578-7C26-5305408EF956}"/>
                </a:ext>
              </a:extLst>
            </p:cNvPr>
            <p:cNvGrpSpPr/>
            <p:nvPr userDrawn="1"/>
          </p:nvGrpSpPr>
          <p:grpSpPr>
            <a:xfrm>
              <a:off x="-1192696" y="3920372"/>
              <a:ext cx="1104706" cy="2937628"/>
              <a:chOff x="-1544321" y="1938472"/>
              <a:chExt cx="1426513" cy="3689646"/>
            </a:xfrm>
          </p:grpSpPr>
          <p:sp>
            <p:nvSpPr>
              <p:cNvPr id="7" name="Rectangle 6">
                <a:extLst>
                  <a:ext uri="{FF2B5EF4-FFF2-40B4-BE49-F238E27FC236}">
                    <a16:creationId xmlns:a16="http://schemas.microsoft.com/office/drawing/2014/main" id="{CF7519B0-F483-76FA-9E94-86090CF6EFC8}"/>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#F97673</a:t>
                </a:r>
                <a:endParaRPr lang="en-GB" sz="800">
                  <a:solidFill>
                    <a:schemeClr val="bg1"/>
                  </a:solidFill>
                  <a:latin typeface="Work Sans" pitchFamily="2" charset="0"/>
                </a:endParaRPr>
              </a:p>
            </p:txBody>
          </p:sp>
          <p:sp>
            <p:nvSpPr>
              <p:cNvPr id="8" name="Rectangle 7">
                <a:extLst>
                  <a:ext uri="{FF2B5EF4-FFF2-40B4-BE49-F238E27FC236}">
                    <a16:creationId xmlns:a16="http://schemas.microsoft.com/office/drawing/2014/main" id="{9E0A95A4-22C1-305D-EDBD-206D5A5841BC}"/>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#9DA7B3</a:t>
                </a:r>
                <a:endParaRPr lang="en-GB" sz="800">
                  <a:solidFill>
                    <a:schemeClr val="bg1"/>
                  </a:solidFill>
                  <a:latin typeface="Work Sans" pitchFamily="2" charset="0"/>
                </a:endParaRPr>
              </a:p>
            </p:txBody>
          </p:sp>
          <p:sp>
            <p:nvSpPr>
              <p:cNvPr id="9" name="Rectangle 8">
                <a:extLst>
                  <a:ext uri="{FF2B5EF4-FFF2-40B4-BE49-F238E27FC236}">
                    <a16:creationId xmlns:a16="http://schemas.microsoft.com/office/drawing/2014/main" id="{2F66F155-EE17-13AC-C5B7-A2808D8415DC}"/>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#ED4239</a:t>
                </a:r>
                <a:endParaRPr lang="en-GB" sz="800">
                  <a:solidFill>
                    <a:schemeClr val="bg1"/>
                  </a:solidFill>
                  <a:latin typeface="Work Sans" pitchFamily="2" charset="0"/>
                </a:endParaRPr>
              </a:p>
            </p:txBody>
          </p:sp>
          <p:sp>
            <p:nvSpPr>
              <p:cNvPr id="10" name="Rectangle 9">
                <a:extLst>
                  <a:ext uri="{FF2B5EF4-FFF2-40B4-BE49-F238E27FC236}">
                    <a16:creationId xmlns:a16="http://schemas.microsoft.com/office/drawing/2014/main" id="{565105BE-AB92-4BE8-1A40-55EF47E3FC32}"/>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#7F8799</a:t>
                </a:r>
                <a:endParaRPr lang="en-GB" sz="800">
                  <a:solidFill>
                    <a:schemeClr val="bg1"/>
                  </a:solidFill>
                  <a:latin typeface="Work Sans" pitchFamily="2" charset="0"/>
                </a:endParaRPr>
              </a:p>
            </p:txBody>
          </p:sp>
          <p:sp>
            <p:nvSpPr>
              <p:cNvPr id="11" name="Rectangle 10">
                <a:extLst>
                  <a:ext uri="{FF2B5EF4-FFF2-40B4-BE49-F238E27FC236}">
                    <a16:creationId xmlns:a16="http://schemas.microsoft.com/office/drawing/2014/main" id="{3C8BC36F-4E9A-7246-2D4E-3ECEEB1A4622}"/>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#546579</a:t>
                </a:r>
                <a:endParaRPr lang="en-GB" sz="800">
                  <a:solidFill>
                    <a:schemeClr val="bg1"/>
                  </a:solidFill>
                  <a:latin typeface="Work Sans" pitchFamily="2" charset="0"/>
                </a:endParaRPr>
              </a:p>
            </p:txBody>
          </p:sp>
          <p:sp>
            <p:nvSpPr>
              <p:cNvPr id="12" name="Rectangle 11">
                <a:extLst>
                  <a:ext uri="{FF2B5EF4-FFF2-40B4-BE49-F238E27FC236}">
                    <a16:creationId xmlns:a16="http://schemas.microsoft.com/office/drawing/2014/main" id="{D7FAF609-B438-4747-DA58-85B8E5BC7EEC}"/>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#961111</a:t>
                </a:r>
                <a:endParaRPr lang="en-GB" sz="800">
                  <a:solidFill>
                    <a:schemeClr val="bg1"/>
                  </a:solidFill>
                  <a:latin typeface="Work Sans" pitchFamily="2" charset="0"/>
                </a:endParaRPr>
              </a:p>
            </p:txBody>
          </p:sp>
          <p:sp>
            <p:nvSpPr>
              <p:cNvPr id="13" name="Rectangle 12">
                <a:extLst>
                  <a:ext uri="{FF2B5EF4-FFF2-40B4-BE49-F238E27FC236}">
                    <a16:creationId xmlns:a16="http://schemas.microsoft.com/office/drawing/2014/main" id="{4D78EF5F-7D1A-14CC-A135-D8FA717A227A}"/>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#354259</a:t>
                </a:r>
                <a:endParaRPr lang="en-GB" sz="800">
                  <a:solidFill>
                    <a:schemeClr val="bg1"/>
                  </a:solidFill>
                  <a:latin typeface="Work Sans" pitchFamily="2" charset="0"/>
                </a:endParaRPr>
              </a:p>
            </p:txBody>
          </p:sp>
          <p:sp>
            <p:nvSpPr>
              <p:cNvPr id="14" name="Rectangle 13">
                <a:extLst>
                  <a:ext uri="{FF2B5EF4-FFF2-40B4-BE49-F238E27FC236}">
                    <a16:creationId xmlns:a16="http://schemas.microsoft.com/office/drawing/2014/main" id="{ADF7AB2B-D71B-B63D-6232-EF3DBBBC2F05}"/>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#3D0404</a:t>
                </a:r>
                <a:endParaRPr lang="en-GB" sz="800">
                  <a:solidFill>
                    <a:schemeClr val="bg1"/>
                  </a:solidFill>
                  <a:latin typeface="Work Sans" pitchFamily="2" charset="0"/>
                </a:endParaRPr>
              </a:p>
            </p:txBody>
          </p:sp>
          <p:sp>
            <p:nvSpPr>
              <p:cNvPr id="15" name="Rectangle 14">
                <a:extLst>
                  <a:ext uri="{FF2B5EF4-FFF2-40B4-BE49-F238E27FC236}">
                    <a16:creationId xmlns:a16="http://schemas.microsoft.com/office/drawing/2014/main" id="{8924FA40-AB4C-18BB-094C-B917A56A7480}"/>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#FFE3E3</a:t>
                </a:r>
                <a:endParaRPr lang="en-GB" sz="800">
                  <a:solidFill>
                    <a:srgbClr val="DA291C"/>
                  </a:solidFill>
                  <a:latin typeface="Work Sans" pitchFamily="2" charset="0"/>
                </a:endParaRPr>
              </a:p>
            </p:txBody>
          </p:sp>
          <p:sp>
            <p:nvSpPr>
              <p:cNvPr id="16" name="Rectangle 15">
                <a:extLst>
                  <a:ext uri="{FF2B5EF4-FFF2-40B4-BE49-F238E27FC236}">
                    <a16:creationId xmlns:a16="http://schemas.microsoft.com/office/drawing/2014/main" id="{5F36E050-FA54-6FA2-B17B-462297A3B226}"/>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#F1F2F3</a:t>
                </a:r>
                <a:endParaRPr lang="en-GB" sz="800">
                  <a:solidFill>
                    <a:srgbClr val="0C2340"/>
                  </a:solidFill>
                  <a:latin typeface="Work Sans" pitchFamily="2" charset="0"/>
                </a:endParaRPr>
              </a:p>
            </p:txBody>
          </p:sp>
          <p:sp>
            <p:nvSpPr>
              <p:cNvPr id="17" name="Rectangle 16">
                <a:extLst>
                  <a:ext uri="{FF2B5EF4-FFF2-40B4-BE49-F238E27FC236}">
                    <a16:creationId xmlns:a16="http://schemas.microsoft.com/office/drawing/2014/main" id="{E24377DF-74CD-B4A5-E441-75E23C8706AE}"/>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#FCB7B3</a:t>
                </a:r>
                <a:endParaRPr lang="en-GB" sz="800">
                  <a:solidFill>
                    <a:srgbClr val="DA291C"/>
                  </a:solidFill>
                  <a:latin typeface="Work Sans" pitchFamily="2" charset="0"/>
                </a:endParaRPr>
              </a:p>
            </p:txBody>
          </p:sp>
          <p:sp>
            <p:nvSpPr>
              <p:cNvPr id="18" name="Rectangle 17">
                <a:extLst>
                  <a:ext uri="{FF2B5EF4-FFF2-40B4-BE49-F238E27FC236}">
                    <a16:creationId xmlns:a16="http://schemas.microsoft.com/office/drawing/2014/main" id="{23BFB800-40D3-A47C-F8F7-687B4A181D9C}"/>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#DADEE2</a:t>
                </a:r>
                <a:endParaRPr lang="en-GB" sz="800">
                  <a:solidFill>
                    <a:srgbClr val="0C2340"/>
                  </a:solidFill>
                  <a:latin typeface="Work Sans" pitchFamily="2" charset="0"/>
                </a:endParaRPr>
              </a:p>
            </p:txBody>
          </p:sp>
        </p:grpSp>
        <p:sp>
          <p:nvSpPr>
            <p:cNvPr id="5" name="TextBox 4">
              <a:extLst>
                <a:ext uri="{FF2B5EF4-FFF2-40B4-BE49-F238E27FC236}">
                  <a16:creationId xmlns:a16="http://schemas.microsoft.com/office/drawing/2014/main" id="{49CE6163-BA05-E948-BE55-940DDC46F290}"/>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a:solidFill>
                    <a:schemeClr val="tx1">
                      <a:alpha val="60000"/>
                    </a:schemeClr>
                  </a:solidFill>
                  <a:latin typeface="Work Sans" pitchFamily="2" charset="0"/>
                </a:rPr>
                <a:t>Primary </a:t>
              </a:r>
              <a:r>
                <a:rPr lang="pt-BR" sz="800" err="1">
                  <a:solidFill>
                    <a:schemeClr val="tx1">
                      <a:alpha val="60000"/>
                    </a:schemeClr>
                  </a:solidFill>
                  <a:latin typeface="Work Sans" pitchFamily="2" charset="0"/>
                </a:rPr>
                <a:t>Colors</a:t>
              </a:r>
              <a:endParaRPr lang="en-GB" sz="800">
                <a:solidFill>
                  <a:schemeClr val="tx1">
                    <a:alpha val="60000"/>
                  </a:schemeClr>
                </a:solidFill>
                <a:latin typeface="Work Sans" pitchFamily="2" charset="0"/>
              </a:endParaRPr>
            </a:p>
          </p:txBody>
        </p:sp>
        <p:sp>
          <p:nvSpPr>
            <p:cNvPr id="6" name="TextBox 5">
              <a:extLst>
                <a:ext uri="{FF2B5EF4-FFF2-40B4-BE49-F238E27FC236}">
                  <a16:creationId xmlns:a16="http://schemas.microsoft.com/office/drawing/2014/main" id="{B6AAAFB8-9E60-B74A-F71B-2B755739A347}"/>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err="1">
                  <a:solidFill>
                    <a:schemeClr val="tx1">
                      <a:alpha val="60000"/>
                    </a:schemeClr>
                  </a:solidFill>
                  <a:latin typeface="Work Sans" pitchFamily="2" charset="0"/>
                </a:rPr>
                <a:t>Support</a:t>
              </a:r>
              <a:r>
                <a:rPr lang="pt-BR" sz="800">
                  <a:solidFill>
                    <a:schemeClr val="tx1">
                      <a:alpha val="60000"/>
                    </a:schemeClr>
                  </a:solidFill>
                  <a:latin typeface="Work Sans" pitchFamily="2" charset="0"/>
                </a:rPr>
                <a:t> </a:t>
              </a:r>
              <a:r>
                <a:rPr lang="pt-BR" sz="800" err="1">
                  <a:solidFill>
                    <a:schemeClr val="tx1">
                      <a:alpha val="60000"/>
                    </a:schemeClr>
                  </a:solidFill>
                  <a:latin typeface="Work Sans" pitchFamily="2" charset="0"/>
                </a:rPr>
                <a:t>Palette</a:t>
              </a:r>
              <a:endParaRPr lang="en-GB" sz="80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3449754475"/>
      </p:ext>
    </p:extLst>
  </p:cSld>
  <p:clrMap bg1="lt1" tx1="dk1" bg2="lt2" tx2="dk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166">
          <p15:clr>
            <a:srgbClr val="F26B43"/>
          </p15:clr>
        </p15:guide>
        <p15:guide id="3" pos="7514">
          <p15:clr>
            <a:srgbClr val="F26B43"/>
          </p15:clr>
        </p15:guide>
        <p15:guide id="4" orient="horz" pos="41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Segnaposto numero diapositiva 3">
            <a:extLst>
              <a:ext uri="{FF2B5EF4-FFF2-40B4-BE49-F238E27FC236}">
                <a16:creationId xmlns:a16="http://schemas.microsoft.com/office/drawing/2014/main" id="{48B86079-8055-54E2-967C-5BB6A992C7D0}"/>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solidFill>
                  <a:schemeClr val="bg1"/>
                </a:solidFill>
                <a:latin typeface="+mn-lt"/>
              </a:rPr>
              <a:pPr algn="l"/>
              <a:t>‹#›</a:t>
            </a:fld>
            <a:endParaRPr lang="it-IT" sz="800">
              <a:solidFill>
                <a:schemeClr val="bg1"/>
              </a:solidFill>
              <a:latin typeface="+mn-lt"/>
            </a:endParaRPr>
          </a:p>
        </p:txBody>
      </p:sp>
      <p:sp>
        <p:nvSpPr>
          <p:cNvPr id="5" name="Segnaposto titolo 4"/>
          <p:cNvSpPr>
            <a:spLocks noGrp="1"/>
          </p:cNvSpPr>
          <p:nvPr>
            <p:ph type="title"/>
          </p:nvPr>
        </p:nvSpPr>
        <p:spPr>
          <a:xfrm>
            <a:off x="263525" y="312742"/>
            <a:ext cx="11667206" cy="515464"/>
          </a:xfrm>
          <a:prstGeom prst="rect">
            <a:avLst/>
          </a:prstGeom>
        </p:spPr>
        <p:txBody>
          <a:bodyPr vert="horz" wrap="square" lIns="0" tIns="0" rIns="0" bIns="0" rtlCol="0" anchor="t" anchorCtr="0">
            <a:noAutofit/>
          </a:bodyPr>
          <a:lstStyle/>
          <a:p>
            <a:r>
              <a:rPr lang="en-US"/>
              <a:t>Title here</a:t>
            </a:r>
            <a:endParaRPr lang="en-GB"/>
          </a:p>
        </p:txBody>
      </p:sp>
      <p:sp>
        <p:nvSpPr>
          <p:cNvPr id="2" name="Text Placeholder 1">
            <a:extLst>
              <a:ext uri="{FF2B5EF4-FFF2-40B4-BE49-F238E27FC236}">
                <a16:creationId xmlns:a16="http://schemas.microsoft.com/office/drawing/2014/main" id="{862A99B5-355B-7BEA-806B-67A29F3C3F06}"/>
              </a:ext>
            </a:extLst>
          </p:cNvPr>
          <p:cNvSpPr>
            <a:spLocks noGrp="1"/>
          </p:cNvSpPr>
          <p:nvPr>
            <p:ph type="body" idx="1"/>
          </p:nvPr>
        </p:nvSpPr>
        <p:spPr>
          <a:xfrm>
            <a:off x="263525" y="962174"/>
            <a:ext cx="11667206" cy="5419576"/>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4" name="Graphic 6">
            <a:extLst>
              <a:ext uri="{FF2B5EF4-FFF2-40B4-BE49-F238E27FC236}">
                <a16:creationId xmlns:a16="http://schemas.microsoft.com/office/drawing/2014/main" id="{CFE8F607-729A-B18E-8492-EB138BC1913B}"/>
              </a:ext>
            </a:extLst>
          </p:cNvPr>
          <p:cNvGrpSpPr/>
          <p:nvPr userDrawn="1"/>
        </p:nvGrpSpPr>
        <p:grpSpPr>
          <a:xfrm>
            <a:off x="11618002" y="6507090"/>
            <a:ext cx="312729" cy="218045"/>
            <a:chOff x="3414712" y="1223962"/>
            <a:chExt cx="5362003" cy="3738562"/>
          </a:xfrm>
          <a:solidFill>
            <a:srgbClr val="DA291C"/>
          </a:solidFill>
        </p:grpSpPr>
        <p:sp>
          <p:nvSpPr>
            <p:cNvPr id="6" name="Freeform: Shape 22">
              <a:extLst>
                <a:ext uri="{FF2B5EF4-FFF2-40B4-BE49-F238E27FC236}">
                  <a16:creationId xmlns:a16="http://schemas.microsoft.com/office/drawing/2014/main" id="{C15BF178-B121-4DB3-1B0E-9EC8AC1288F6}"/>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p>
          </p:txBody>
        </p:sp>
        <p:sp>
          <p:nvSpPr>
            <p:cNvPr id="8" name="Freeform: Shape 23">
              <a:extLst>
                <a:ext uri="{FF2B5EF4-FFF2-40B4-BE49-F238E27FC236}">
                  <a16:creationId xmlns:a16="http://schemas.microsoft.com/office/drawing/2014/main" id="{AFBEDC85-BD94-2DC2-E80C-AFD4DFC20200}"/>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p>
          </p:txBody>
        </p:sp>
        <p:sp>
          <p:nvSpPr>
            <p:cNvPr id="12" name="Freeform: Shape 24">
              <a:extLst>
                <a:ext uri="{FF2B5EF4-FFF2-40B4-BE49-F238E27FC236}">
                  <a16:creationId xmlns:a16="http://schemas.microsoft.com/office/drawing/2014/main" id="{F63745E2-4416-1049-34AB-845029F36495}"/>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p>
          </p:txBody>
        </p:sp>
        <p:sp>
          <p:nvSpPr>
            <p:cNvPr id="15" name="Freeform: Shape 25">
              <a:extLst>
                <a:ext uri="{FF2B5EF4-FFF2-40B4-BE49-F238E27FC236}">
                  <a16:creationId xmlns:a16="http://schemas.microsoft.com/office/drawing/2014/main" id="{72CBC726-7028-A2A2-B2C3-67C08191819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p>
          </p:txBody>
        </p:sp>
      </p:grpSp>
      <p:grpSp>
        <p:nvGrpSpPr>
          <p:cNvPr id="3" name="Group 2">
            <a:extLst>
              <a:ext uri="{FF2B5EF4-FFF2-40B4-BE49-F238E27FC236}">
                <a16:creationId xmlns:a16="http://schemas.microsoft.com/office/drawing/2014/main" id="{E0355686-187C-6410-BEF6-E8073722A51F}"/>
              </a:ext>
            </a:extLst>
          </p:cNvPr>
          <p:cNvGrpSpPr/>
          <p:nvPr userDrawn="1"/>
        </p:nvGrpSpPr>
        <p:grpSpPr>
          <a:xfrm>
            <a:off x="-1192696" y="55165"/>
            <a:ext cx="1104706" cy="6802835"/>
            <a:chOff x="-1192696" y="55165"/>
            <a:chExt cx="1104706" cy="6802835"/>
          </a:xfrm>
        </p:grpSpPr>
        <p:grpSp>
          <p:nvGrpSpPr>
            <p:cNvPr id="7" name="Group 6">
              <a:extLst>
                <a:ext uri="{FF2B5EF4-FFF2-40B4-BE49-F238E27FC236}">
                  <a16:creationId xmlns:a16="http://schemas.microsoft.com/office/drawing/2014/main" id="{A4CCDF2A-2D77-42A8-12EC-38CEE7BF58B1}"/>
                </a:ext>
              </a:extLst>
            </p:cNvPr>
            <p:cNvGrpSpPr/>
            <p:nvPr userDrawn="1"/>
          </p:nvGrpSpPr>
          <p:grpSpPr>
            <a:xfrm>
              <a:off x="-1192696" y="283678"/>
              <a:ext cx="1104706" cy="3145322"/>
              <a:chOff x="-2141717" y="1398059"/>
              <a:chExt cx="1694244" cy="428448"/>
            </a:xfrm>
          </p:grpSpPr>
          <p:sp>
            <p:nvSpPr>
              <p:cNvPr id="27" name="Rectangle 26">
                <a:extLst>
                  <a:ext uri="{FF2B5EF4-FFF2-40B4-BE49-F238E27FC236}">
                    <a16:creationId xmlns:a16="http://schemas.microsoft.com/office/drawing/2014/main" id="{6EF9BD0A-745B-6AAB-2BDA-5C1B97FC1995}"/>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#DA291C</a:t>
                </a:r>
                <a:endParaRPr lang="en-GB" sz="800">
                  <a:solidFill>
                    <a:schemeClr val="bg1"/>
                  </a:solidFill>
                  <a:latin typeface="Work Sans" pitchFamily="2" charset="0"/>
                </a:endParaRPr>
              </a:p>
            </p:txBody>
          </p:sp>
          <p:sp>
            <p:nvSpPr>
              <p:cNvPr id="28" name="Rectangle 27">
                <a:extLst>
                  <a:ext uri="{FF2B5EF4-FFF2-40B4-BE49-F238E27FC236}">
                    <a16:creationId xmlns:a16="http://schemas.microsoft.com/office/drawing/2014/main" id="{AB3EB119-0F89-BA5B-7747-08C78C28E314}"/>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#0C2340</a:t>
                </a:r>
                <a:endParaRPr lang="en-GB" sz="800">
                  <a:solidFill>
                    <a:schemeClr val="bg1"/>
                  </a:solidFill>
                  <a:latin typeface="Work Sans" pitchFamily="2" charset="0"/>
                </a:endParaRPr>
              </a:p>
            </p:txBody>
          </p:sp>
          <p:sp>
            <p:nvSpPr>
              <p:cNvPr id="29" name="Rectangle 28">
                <a:extLst>
                  <a:ext uri="{FF2B5EF4-FFF2-40B4-BE49-F238E27FC236}">
                    <a16:creationId xmlns:a16="http://schemas.microsoft.com/office/drawing/2014/main" id="{48E7BA8E-474D-B0BA-243B-655158B486D5}"/>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rgbClr val="0C2340"/>
                    </a:solidFill>
                    <a:latin typeface="Work Sans" pitchFamily="2" charset="0"/>
                  </a:rPr>
                  <a:t>#FFFFFF</a:t>
                </a:r>
                <a:endParaRPr lang="en-GB" sz="800">
                  <a:solidFill>
                    <a:srgbClr val="0C2340"/>
                  </a:solidFill>
                  <a:latin typeface="Work Sans" pitchFamily="2" charset="0"/>
                </a:endParaRPr>
              </a:p>
            </p:txBody>
          </p:sp>
        </p:grpSp>
        <p:grpSp>
          <p:nvGrpSpPr>
            <p:cNvPr id="10" name="Group 9">
              <a:extLst>
                <a:ext uri="{FF2B5EF4-FFF2-40B4-BE49-F238E27FC236}">
                  <a16:creationId xmlns:a16="http://schemas.microsoft.com/office/drawing/2014/main" id="{070EAAF6-A695-353B-81F1-21F6CBBC829D}"/>
                </a:ext>
              </a:extLst>
            </p:cNvPr>
            <p:cNvGrpSpPr/>
            <p:nvPr userDrawn="1"/>
          </p:nvGrpSpPr>
          <p:grpSpPr>
            <a:xfrm>
              <a:off x="-1192696" y="3920372"/>
              <a:ext cx="1104706" cy="2937628"/>
              <a:chOff x="-1544321" y="1938472"/>
              <a:chExt cx="1426513" cy="3689646"/>
            </a:xfrm>
          </p:grpSpPr>
          <p:sp>
            <p:nvSpPr>
              <p:cNvPr id="14" name="Rectangle 13">
                <a:extLst>
                  <a:ext uri="{FF2B5EF4-FFF2-40B4-BE49-F238E27FC236}">
                    <a16:creationId xmlns:a16="http://schemas.microsoft.com/office/drawing/2014/main" id="{FE273042-307E-7F69-F806-1A173E8CC3A0}"/>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#F97673</a:t>
                </a:r>
                <a:endParaRPr lang="en-GB" sz="800">
                  <a:solidFill>
                    <a:schemeClr val="bg1"/>
                  </a:solidFill>
                  <a:latin typeface="Work Sans" pitchFamily="2" charset="0"/>
                </a:endParaRPr>
              </a:p>
            </p:txBody>
          </p:sp>
          <p:sp>
            <p:nvSpPr>
              <p:cNvPr id="16" name="Rectangle 15">
                <a:extLst>
                  <a:ext uri="{FF2B5EF4-FFF2-40B4-BE49-F238E27FC236}">
                    <a16:creationId xmlns:a16="http://schemas.microsoft.com/office/drawing/2014/main" id="{F42C0493-B879-6434-7EFF-01D25BBB6083}"/>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#9DA7B3</a:t>
                </a:r>
                <a:endParaRPr lang="en-GB" sz="800">
                  <a:solidFill>
                    <a:schemeClr val="bg1"/>
                  </a:solidFill>
                  <a:latin typeface="Work Sans" pitchFamily="2" charset="0"/>
                </a:endParaRPr>
              </a:p>
            </p:txBody>
          </p:sp>
          <p:sp>
            <p:nvSpPr>
              <p:cNvPr id="17" name="Rectangle 16">
                <a:extLst>
                  <a:ext uri="{FF2B5EF4-FFF2-40B4-BE49-F238E27FC236}">
                    <a16:creationId xmlns:a16="http://schemas.microsoft.com/office/drawing/2014/main" id="{ED9E68A9-177D-3701-DEC1-BDFB77349644}"/>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#ED4239</a:t>
                </a:r>
                <a:endParaRPr lang="en-GB" sz="800">
                  <a:solidFill>
                    <a:schemeClr val="bg1"/>
                  </a:solidFill>
                  <a:latin typeface="Work Sans" pitchFamily="2" charset="0"/>
                </a:endParaRPr>
              </a:p>
            </p:txBody>
          </p:sp>
          <p:sp>
            <p:nvSpPr>
              <p:cNvPr id="18" name="Rectangle 17">
                <a:extLst>
                  <a:ext uri="{FF2B5EF4-FFF2-40B4-BE49-F238E27FC236}">
                    <a16:creationId xmlns:a16="http://schemas.microsoft.com/office/drawing/2014/main" id="{6E5EEDFA-1C9C-0548-91F8-E739C63594A8}"/>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#7F8799</a:t>
                </a:r>
                <a:endParaRPr lang="en-GB" sz="800">
                  <a:solidFill>
                    <a:schemeClr val="bg1"/>
                  </a:solidFill>
                  <a:latin typeface="Work Sans" pitchFamily="2" charset="0"/>
                </a:endParaRPr>
              </a:p>
            </p:txBody>
          </p:sp>
          <p:sp>
            <p:nvSpPr>
              <p:cNvPr id="19" name="Rectangle 18">
                <a:extLst>
                  <a:ext uri="{FF2B5EF4-FFF2-40B4-BE49-F238E27FC236}">
                    <a16:creationId xmlns:a16="http://schemas.microsoft.com/office/drawing/2014/main" id="{97A3892D-3918-1CB1-C080-7560E8C71D3E}"/>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#546579</a:t>
                </a:r>
                <a:endParaRPr lang="en-GB" sz="800">
                  <a:solidFill>
                    <a:schemeClr val="bg1"/>
                  </a:solidFill>
                  <a:latin typeface="Work Sans" pitchFamily="2" charset="0"/>
                </a:endParaRPr>
              </a:p>
            </p:txBody>
          </p:sp>
          <p:sp>
            <p:nvSpPr>
              <p:cNvPr id="20" name="Rectangle 19">
                <a:extLst>
                  <a:ext uri="{FF2B5EF4-FFF2-40B4-BE49-F238E27FC236}">
                    <a16:creationId xmlns:a16="http://schemas.microsoft.com/office/drawing/2014/main" id="{A54D35AD-48B0-4FA9-2F58-7A0B611BBD6E}"/>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#961111</a:t>
                </a:r>
                <a:endParaRPr lang="en-GB" sz="800">
                  <a:solidFill>
                    <a:schemeClr val="bg1"/>
                  </a:solidFill>
                  <a:latin typeface="Work Sans" pitchFamily="2" charset="0"/>
                </a:endParaRPr>
              </a:p>
            </p:txBody>
          </p:sp>
          <p:sp>
            <p:nvSpPr>
              <p:cNvPr id="21" name="Rectangle 20">
                <a:extLst>
                  <a:ext uri="{FF2B5EF4-FFF2-40B4-BE49-F238E27FC236}">
                    <a16:creationId xmlns:a16="http://schemas.microsoft.com/office/drawing/2014/main" id="{A9E40496-354F-6F89-B49F-9AB12976BC14}"/>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#354259</a:t>
                </a:r>
                <a:endParaRPr lang="en-GB" sz="800">
                  <a:solidFill>
                    <a:schemeClr val="bg1"/>
                  </a:solidFill>
                  <a:latin typeface="Work Sans" pitchFamily="2" charset="0"/>
                </a:endParaRPr>
              </a:p>
            </p:txBody>
          </p:sp>
          <p:sp>
            <p:nvSpPr>
              <p:cNvPr id="22" name="Rectangle 21">
                <a:extLst>
                  <a:ext uri="{FF2B5EF4-FFF2-40B4-BE49-F238E27FC236}">
                    <a16:creationId xmlns:a16="http://schemas.microsoft.com/office/drawing/2014/main" id="{79A83414-F093-FC59-44D6-EA52D33D01D9}"/>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#3D0404</a:t>
                </a:r>
                <a:endParaRPr lang="en-GB" sz="800">
                  <a:solidFill>
                    <a:schemeClr val="bg1"/>
                  </a:solidFill>
                  <a:latin typeface="Work Sans" pitchFamily="2" charset="0"/>
                </a:endParaRPr>
              </a:p>
            </p:txBody>
          </p:sp>
          <p:sp>
            <p:nvSpPr>
              <p:cNvPr id="23" name="Rectangle 22">
                <a:extLst>
                  <a:ext uri="{FF2B5EF4-FFF2-40B4-BE49-F238E27FC236}">
                    <a16:creationId xmlns:a16="http://schemas.microsoft.com/office/drawing/2014/main" id="{78F19D93-23AA-5080-9221-11B8E89D5B0E}"/>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#FFE3E3</a:t>
                </a:r>
                <a:endParaRPr lang="en-GB" sz="800">
                  <a:solidFill>
                    <a:srgbClr val="DA291C"/>
                  </a:solidFill>
                  <a:latin typeface="Work Sans" pitchFamily="2" charset="0"/>
                </a:endParaRPr>
              </a:p>
            </p:txBody>
          </p:sp>
          <p:sp>
            <p:nvSpPr>
              <p:cNvPr id="24" name="Rectangle 23">
                <a:extLst>
                  <a:ext uri="{FF2B5EF4-FFF2-40B4-BE49-F238E27FC236}">
                    <a16:creationId xmlns:a16="http://schemas.microsoft.com/office/drawing/2014/main" id="{0C1A1515-900C-83F9-3A5E-DEAB4471ED23}"/>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#F1F2F3</a:t>
                </a:r>
                <a:endParaRPr lang="en-GB" sz="800">
                  <a:solidFill>
                    <a:srgbClr val="0C2340"/>
                  </a:solidFill>
                  <a:latin typeface="Work Sans" pitchFamily="2" charset="0"/>
                </a:endParaRPr>
              </a:p>
            </p:txBody>
          </p:sp>
          <p:sp>
            <p:nvSpPr>
              <p:cNvPr id="25" name="Rectangle 24">
                <a:extLst>
                  <a:ext uri="{FF2B5EF4-FFF2-40B4-BE49-F238E27FC236}">
                    <a16:creationId xmlns:a16="http://schemas.microsoft.com/office/drawing/2014/main" id="{A4F28FC9-06AD-ACB5-5C16-4EA3C5C4F4DD}"/>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#FCB7B3</a:t>
                </a:r>
                <a:endParaRPr lang="en-GB" sz="800">
                  <a:solidFill>
                    <a:srgbClr val="DA291C"/>
                  </a:solidFill>
                  <a:latin typeface="Work Sans" pitchFamily="2" charset="0"/>
                </a:endParaRPr>
              </a:p>
            </p:txBody>
          </p:sp>
          <p:sp>
            <p:nvSpPr>
              <p:cNvPr id="26" name="Rectangle 25">
                <a:extLst>
                  <a:ext uri="{FF2B5EF4-FFF2-40B4-BE49-F238E27FC236}">
                    <a16:creationId xmlns:a16="http://schemas.microsoft.com/office/drawing/2014/main" id="{09512CE2-2AAD-9A8F-5CC2-E3D19D5AA536}"/>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#DADEE2</a:t>
                </a:r>
                <a:endParaRPr lang="en-GB" sz="800">
                  <a:solidFill>
                    <a:srgbClr val="0C2340"/>
                  </a:solidFill>
                  <a:latin typeface="Work Sans" pitchFamily="2" charset="0"/>
                </a:endParaRPr>
              </a:p>
            </p:txBody>
          </p:sp>
        </p:grpSp>
        <p:sp>
          <p:nvSpPr>
            <p:cNvPr id="11" name="TextBox 10">
              <a:extLst>
                <a:ext uri="{FF2B5EF4-FFF2-40B4-BE49-F238E27FC236}">
                  <a16:creationId xmlns:a16="http://schemas.microsoft.com/office/drawing/2014/main" id="{353BC68A-8189-5D6C-E932-513FF4DB8CAD}"/>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a:solidFill>
                    <a:schemeClr val="tx1">
                      <a:alpha val="60000"/>
                    </a:schemeClr>
                  </a:solidFill>
                  <a:latin typeface="Work Sans" pitchFamily="2" charset="0"/>
                </a:rPr>
                <a:t>Primary </a:t>
              </a:r>
              <a:r>
                <a:rPr lang="pt-BR" sz="800" err="1">
                  <a:solidFill>
                    <a:schemeClr val="tx1">
                      <a:alpha val="60000"/>
                    </a:schemeClr>
                  </a:solidFill>
                  <a:latin typeface="Work Sans" pitchFamily="2" charset="0"/>
                </a:rPr>
                <a:t>Colors</a:t>
              </a:r>
              <a:endParaRPr lang="en-GB" sz="800">
                <a:solidFill>
                  <a:schemeClr val="tx1">
                    <a:alpha val="60000"/>
                  </a:schemeClr>
                </a:solidFill>
                <a:latin typeface="Work Sans" pitchFamily="2" charset="0"/>
              </a:endParaRPr>
            </a:p>
          </p:txBody>
        </p:sp>
        <p:sp>
          <p:nvSpPr>
            <p:cNvPr id="13" name="TextBox 12">
              <a:extLst>
                <a:ext uri="{FF2B5EF4-FFF2-40B4-BE49-F238E27FC236}">
                  <a16:creationId xmlns:a16="http://schemas.microsoft.com/office/drawing/2014/main" id="{214D269B-6AB0-7BF4-A58B-B2FF3CB3A776}"/>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err="1">
                  <a:solidFill>
                    <a:schemeClr val="tx1">
                      <a:alpha val="60000"/>
                    </a:schemeClr>
                  </a:solidFill>
                  <a:latin typeface="Work Sans" pitchFamily="2" charset="0"/>
                </a:rPr>
                <a:t>Support</a:t>
              </a:r>
              <a:r>
                <a:rPr lang="pt-BR" sz="800">
                  <a:solidFill>
                    <a:schemeClr val="tx1">
                      <a:alpha val="60000"/>
                    </a:schemeClr>
                  </a:solidFill>
                  <a:latin typeface="Work Sans" pitchFamily="2" charset="0"/>
                </a:rPr>
                <a:t> </a:t>
              </a:r>
              <a:r>
                <a:rPr lang="pt-BR" sz="800" err="1">
                  <a:solidFill>
                    <a:schemeClr val="tx1">
                      <a:alpha val="60000"/>
                    </a:schemeClr>
                  </a:solidFill>
                  <a:latin typeface="Work Sans" pitchFamily="2" charset="0"/>
                </a:rPr>
                <a:t>Palette</a:t>
              </a:r>
              <a:endParaRPr lang="en-GB" sz="80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2979709788"/>
      </p:ext>
    </p:extLst>
  </p:cSld>
  <p:clrMap bg1="lt1" tx1="dk1" bg2="lt2" tx2="dk2" accent1="accent1" accent2="accent2" accent3="accent3" accent4="accent4" accent5="accent5" accent6="accent6" hlink="hlink" folHlink="folHlink"/>
  <p:sldLayoutIdLst>
    <p:sldLayoutId id="2147483882" r:id="rId1"/>
    <p:sldLayoutId id="2147483900"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Lst>
  <p:hf hdr="0" ftr="0" dt="0"/>
  <p:txStyles>
    <p:titleStyle>
      <a:lvl1pPr algn="l" defTabSz="609585" rtl="0" eaLnBrk="1" latinLnBrk="0" hangingPunct="1">
        <a:lnSpc>
          <a:spcPct val="90000"/>
        </a:lnSpc>
        <a:spcBef>
          <a:spcPct val="0"/>
        </a:spcBef>
        <a:buNone/>
        <a:defRPr sz="3600" b="0" i="0" kern="0" spc="0" baseline="0">
          <a:solidFill>
            <a:schemeClr val="bg1"/>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b="0" kern="1200" baseline="0">
          <a:solidFill>
            <a:schemeClr val="bg1"/>
          </a:solidFill>
          <a:latin typeface="+mn-lt"/>
          <a:ea typeface="+mn-ea"/>
          <a:cs typeface="+mn-cs"/>
        </a:defRPr>
      </a:lvl1pPr>
      <a:lvl2pPr marL="608013" indent="-608013" algn="l" defTabSz="609585" rtl="0" eaLnBrk="1" latinLnBrk="0" hangingPunct="1">
        <a:lnSpc>
          <a:spcPct val="100000"/>
        </a:lnSpc>
        <a:spcBef>
          <a:spcPts val="0"/>
        </a:spcBef>
        <a:spcAft>
          <a:spcPts val="1200"/>
        </a:spcAft>
        <a:buFont typeface="+mj-lt"/>
        <a:buNone/>
        <a:defRPr sz="1200" kern="1200" baseline="0">
          <a:solidFill>
            <a:schemeClr val="bg1"/>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chemeClr val="bg1"/>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chemeClr val="bg1"/>
          </a:solidFill>
          <a:latin typeface="+mn-lt"/>
          <a:ea typeface="+mn-ea"/>
          <a:cs typeface="+mn-cs"/>
        </a:defRPr>
      </a:lvl4pPr>
      <a:lvl5pPr marL="1260475" indent="-184150" algn="l" defTabSz="609585" rtl="0" eaLnBrk="1" latinLnBrk="0" hangingPunct="1">
        <a:lnSpc>
          <a:spcPct val="100000"/>
        </a:lnSpc>
        <a:spcBef>
          <a:spcPts val="0"/>
        </a:spcBef>
        <a:spcAft>
          <a:spcPts val="1200"/>
        </a:spcAft>
        <a:buClr>
          <a:schemeClr val="bg1"/>
        </a:buClr>
        <a:buFont typeface="Wingdings" panose="05000000000000000000" pitchFamily="2" charset="2"/>
        <a:buChar char="§"/>
        <a:defRPr sz="1200" kern="1200" baseline="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17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egnaposto numero diapositiva 3">
            <a:extLst>
              <a:ext uri="{FF2B5EF4-FFF2-40B4-BE49-F238E27FC236}">
                <a16:creationId xmlns:a16="http://schemas.microsoft.com/office/drawing/2014/main" id="{48B86079-8055-54E2-967C-5BB6A992C7D0}"/>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latin typeface="+mn-lt"/>
              </a:rPr>
              <a:pPr algn="l"/>
              <a:t>‹#›</a:t>
            </a:fld>
            <a:endParaRPr lang="it-IT" sz="800">
              <a:latin typeface="+mn-lt"/>
            </a:endParaRPr>
          </a:p>
        </p:txBody>
      </p:sp>
      <p:sp>
        <p:nvSpPr>
          <p:cNvPr id="5" name="Segnaposto titolo 4"/>
          <p:cNvSpPr>
            <a:spLocks noGrp="1"/>
          </p:cNvSpPr>
          <p:nvPr>
            <p:ph type="title"/>
          </p:nvPr>
        </p:nvSpPr>
        <p:spPr>
          <a:xfrm>
            <a:off x="263525" y="312742"/>
            <a:ext cx="11667206" cy="515464"/>
          </a:xfrm>
          <a:prstGeom prst="rect">
            <a:avLst/>
          </a:prstGeom>
        </p:spPr>
        <p:txBody>
          <a:bodyPr vert="horz" wrap="square" lIns="0" tIns="0" rIns="0" bIns="0" rtlCol="0" anchor="t" anchorCtr="0">
            <a:noAutofit/>
          </a:bodyPr>
          <a:lstStyle/>
          <a:p>
            <a:r>
              <a:rPr lang="en-US"/>
              <a:t>Title here</a:t>
            </a:r>
            <a:endParaRPr lang="en-GB"/>
          </a:p>
        </p:txBody>
      </p:sp>
      <p:grpSp>
        <p:nvGrpSpPr>
          <p:cNvPr id="22" name="Graphic 6">
            <a:extLst>
              <a:ext uri="{FF2B5EF4-FFF2-40B4-BE49-F238E27FC236}">
                <a16:creationId xmlns:a16="http://schemas.microsoft.com/office/drawing/2014/main" id="{0AEDAF7C-5160-AD8E-0DC4-7807EDCD172F}"/>
              </a:ext>
            </a:extLst>
          </p:cNvPr>
          <p:cNvGrpSpPr/>
          <p:nvPr/>
        </p:nvGrpSpPr>
        <p:grpSpPr>
          <a:xfrm>
            <a:off x="11618002" y="6507090"/>
            <a:ext cx="312729" cy="218045"/>
            <a:chOff x="3414712" y="1223962"/>
            <a:chExt cx="5362003" cy="3738562"/>
          </a:xfrm>
          <a:solidFill>
            <a:srgbClr val="DA291C"/>
          </a:solidFill>
        </p:grpSpPr>
        <p:sp>
          <p:nvSpPr>
            <p:cNvPr id="23" name="Freeform: Shape 22">
              <a:extLst>
                <a:ext uri="{FF2B5EF4-FFF2-40B4-BE49-F238E27FC236}">
                  <a16:creationId xmlns:a16="http://schemas.microsoft.com/office/drawing/2014/main" id="{ACB30FE0-AD6C-B08A-E8E5-34150463D083}"/>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9B82BADA-C32C-04B5-DD2E-0E4B72F53EDF}"/>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p>
          </p:txBody>
        </p:sp>
        <p:sp>
          <p:nvSpPr>
            <p:cNvPr id="25" name="Freeform: Shape 24">
              <a:extLst>
                <a:ext uri="{FF2B5EF4-FFF2-40B4-BE49-F238E27FC236}">
                  <a16:creationId xmlns:a16="http://schemas.microsoft.com/office/drawing/2014/main" id="{B41F6A31-F524-6913-0301-610BFEEAFC44}"/>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p>
          </p:txBody>
        </p:sp>
        <p:sp>
          <p:nvSpPr>
            <p:cNvPr id="26" name="Freeform: Shape 25">
              <a:extLst>
                <a:ext uri="{FF2B5EF4-FFF2-40B4-BE49-F238E27FC236}">
                  <a16:creationId xmlns:a16="http://schemas.microsoft.com/office/drawing/2014/main" id="{14D8D972-84DE-D2D1-B133-9D10E3CD9F1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p>
          </p:txBody>
        </p:sp>
      </p:grpSp>
      <p:sp>
        <p:nvSpPr>
          <p:cNvPr id="2" name="Text Placeholder 1">
            <a:extLst>
              <a:ext uri="{FF2B5EF4-FFF2-40B4-BE49-F238E27FC236}">
                <a16:creationId xmlns:a16="http://schemas.microsoft.com/office/drawing/2014/main" id="{862A99B5-355B-7BEA-806B-67A29F3C3F06}"/>
              </a:ext>
            </a:extLst>
          </p:cNvPr>
          <p:cNvSpPr>
            <a:spLocks noGrp="1"/>
          </p:cNvSpPr>
          <p:nvPr>
            <p:ph type="body" idx="1"/>
          </p:nvPr>
        </p:nvSpPr>
        <p:spPr>
          <a:xfrm>
            <a:off x="263525" y="962174"/>
            <a:ext cx="11667206" cy="5419576"/>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3" name="Group 2">
            <a:extLst>
              <a:ext uri="{FF2B5EF4-FFF2-40B4-BE49-F238E27FC236}">
                <a16:creationId xmlns:a16="http://schemas.microsoft.com/office/drawing/2014/main" id="{0B19A5C9-0D31-A59C-E929-2397D9E37AF9}"/>
              </a:ext>
            </a:extLst>
          </p:cNvPr>
          <p:cNvGrpSpPr/>
          <p:nvPr userDrawn="1"/>
        </p:nvGrpSpPr>
        <p:grpSpPr>
          <a:xfrm>
            <a:off x="-1192696" y="55165"/>
            <a:ext cx="1104706" cy="6802835"/>
            <a:chOff x="-1192696" y="55165"/>
            <a:chExt cx="1104706" cy="6802835"/>
          </a:xfrm>
        </p:grpSpPr>
        <p:grpSp>
          <p:nvGrpSpPr>
            <p:cNvPr id="4" name="Group 3">
              <a:extLst>
                <a:ext uri="{FF2B5EF4-FFF2-40B4-BE49-F238E27FC236}">
                  <a16:creationId xmlns:a16="http://schemas.microsoft.com/office/drawing/2014/main" id="{795FAC84-5294-3E88-797D-02C2FC011478}"/>
                </a:ext>
              </a:extLst>
            </p:cNvPr>
            <p:cNvGrpSpPr/>
            <p:nvPr userDrawn="1"/>
          </p:nvGrpSpPr>
          <p:grpSpPr>
            <a:xfrm>
              <a:off x="-1192696" y="283678"/>
              <a:ext cx="1104706" cy="3145322"/>
              <a:chOff x="-2141717" y="1398059"/>
              <a:chExt cx="1694244" cy="428448"/>
            </a:xfrm>
          </p:grpSpPr>
          <p:sp>
            <p:nvSpPr>
              <p:cNvPr id="27" name="Rectangle 26">
                <a:extLst>
                  <a:ext uri="{FF2B5EF4-FFF2-40B4-BE49-F238E27FC236}">
                    <a16:creationId xmlns:a16="http://schemas.microsoft.com/office/drawing/2014/main" id="{BBB65855-A94B-10B2-C747-83F9B0EF713A}"/>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#DA291C</a:t>
                </a:r>
                <a:endParaRPr lang="en-GB" sz="800">
                  <a:solidFill>
                    <a:schemeClr val="bg1"/>
                  </a:solidFill>
                  <a:latin typeface="Work Sans" pitchFamily="2" charset="0"/>
                </a:endParaRPr>
              </a:p>
            </p:txBody>
          </p:sp>
          <p:sp>
            <p:nvSpPr>
              <p:cNvPr id="28" name="Rectangle 27">
                <a:extLst>
                  <a:ext uri="{FF2B5EF4-FFF2-40B4-BE49-F238E27FC236}">
                    <a16:creationId xmlns:a16="http://schemas.microsoft.com/office/drawing/2014/main" id="{D54E2F46-D865-D7C2-C136-CA9D39F0873A}"/>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#0C2340</a:t>
                </a:r>
                <a:endParaRPr lang="en-GB" sz="800">
                  <a:solidFill>
                    <a:schemeClr val="bg1"/>
                  </a:solidFill>
                  <a:latin typeface="Work Sans" pitchFamily="2" charset="0"/>
                </a:endParaRPr>
              </a:p>
            </p:txBody>
          </p:sp>
          <p:sp>
            <p:nvSpPr>
              <p:cNvPr id="29" name="Rectangle 28">
                <a:extLst>
                  <a:ext uri="{FF2B5EF4-FFF2-40B4-BE49-F238E27FC236}">
                    <a16:creationId xmlns:a16="http://schemas.microsoft.com/office/drawing/2014/main" id="{A13B95C3-031F-0240-2B1B-CC2C19B98FD4}"/>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rgbClr val="0C2340"/>
                    </a:solidFill>
                    <a:latin typeface="Work Sans" pitchFamily="2" charset="0"/>
                  </a:rPr>
                  <a:t>#FFFFFF</a:t>
                </a:r>
                <a:endParaRPr lang="en-GB" sz="800">
                  <a:solidFill>
                    <a:srgbClr val="0C2340"/>
                  </a:solidFill>
                  <a:latin typeface="Work Sans" pitchFamily="2" charset="0"/>
                </a:endParaRPr>
              </a:p>
            </p:txBody>
          </p:sp>
        </p:grpSp>
        <p:grpSp>
          <p:nvGrpSpPr>
            <p:cNvPr id="6" name="Group 5">
              <a:extLst>
                <a:ext uri="{FF2B5EF4-FFF2-40B4-BE49-F238E27FC236}">
                  <a16:creationId xmlns:a16="http://schemas.microsoft.com/office/drawing/2014/main" id="{9D1A587C-CF04-A1F0-D9FC-C2CC60C723F8}"/>
                </a:ext>
              </a:extLst>
            </p:cNvPr>
            <p:cNvGrpSpPr/>
            <p:nvPr userDrawn="1"/>
          </p:nvGrpSpPr>
          <p:grpSpPr>
            <a:xfrm>
              <a:off x="-1192696" y="3920372"/>
              <a:ext cx="1104706" cy="2937628"/>
              <a:chOff x="-1544321" y="1938472"/>
              <a:chExt cx="1426513" cy="3689646"/>
            </a:xfrm>
          </p:grpSpPr>
          <p:sp>
            <p:nvSpPr>
              <p:cNvPr id="10" name="Rectangle 9">
                <a:extLst>
                  <a:ext uri="{FF2B5EF4-FFF2-40B4-BE49-F238E27FC236}">
                    <a16:creationId xmlns:a16="http://schemas.microsoft.com/office/drawing/2014/main" id="{E606C636-F241-1C17-6F93-359E692B8D98}"/>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#F97673</a:t>
                </a:r>
                <a:endParaRPr lang="en-GB" sz="800">
                  <a:solidFill>
                    <a:schemeClr val="bg1"/>
                  </a:solidFill>
                  <a:latin typeface="Work Sans" pitchFamily="2" charset="0"/>
                </a:endParaRPr>
              </a:p>
            </p:txBody>
          </p:sp>
          <p:sp>
            <p:nvSpPr>
              <p:cNvPr id="11" name="Rectangle 10">
                <a:extLst>
                  <a:ext uri="{FF2B5EF4-FFF2-40B4-BE49-F238E27FC236}">
                    <a16:creationId xmlns:a16="http://schemas.microsoft.com/office/drawing/2014/main" id="{AB26459C-363B-6DEF-7E9F-442717B3778E}"/>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#9DA7B3</a:t>
                </a:r>
                <a:endParaRPr lang="en-GB" sz="800">
                  <a:solidFill>
                    <a:schemeClr val="bg1"/>
                  </a:solidFill>
                  <a:latin typeface="Work Sans" pitchFamily="2" charset="0"/>
                </a:endParaRPr>
              </a:p>
            </p:txBody>
          </p:sp>
          <p:sp>
            <p:nvSpPr>
              <p:cNvPr id="12" name="Rectangle 11">
                <a:extLst>
                  <a:ext uri="{FF2B5EF4-FFF2-40B4-BE49-F238E27FC236}">
                    <a16:creationId xmlns:a16="http://schemas.microsoft.com/office/drawing/2014/main" id="{4A248EE4-896C-5230-85A9-642757E49F94}"/>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#ED4239</a:t>
                </a:r>
                <a:endParaRPr lang="en-GB" sz="800">
                  <a:solidFill>
                    <a:schemeClr val="bg1"/>
                  </a:solidFill>
                  <a:latin typeface="Work Sans" pitchFamily="2" charset="0"/>
                </a:endParaRPr>
              </a:p>
            </p:txBody>
          </p:sp>
          <p:sp>
            <p:nvSpPr>
              <p:cNvPr id="13" name="Rectangle 12">
                <a:extLst>
                  <a:ext uri="{FF2B5EF4-FFF2-40B4-BE49-F238E27FC236}">
                    <a16:creationId xmlns:a16="http://schemas.microsoft.com/office/drawing/2014/main" id="{EECC30E1-E97B-9793-448D-21CFF3650851}"/>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#7F8799</a:t>
                </a:r>
                <a:endParaRPr lang="en-GB" sz="800">
                  <a:solidFill>
                    <a:schemeClr val="bg1"/>
                  </a:solidFill>
                  <a:latin typeface="Work Sans" pitchFamily="2" charset="0"/>
                </a:endParaRPr>
              </a:p>
            </p:txBody>
          </p:sp>
          <p:sp>
            <p:nvSpPr>
              <p:cNvPr id="14" name="Rectangle 13">
                <a:extLst>
                  <a:ext uri="{FF2B5EF4-FFF2-40B4-BE49-F238E27FC236}">
                    <a16:creationId xmlns:a16="http://schemas.microsoft.com/office/drawing/2014/main" id="{C6E67A09-BDF0-1054-BD2B-B6CC5839BE5D}"/>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#546579</a:t>
                </a:r>
                <a:endParaRPr lang="en-GB" sz="800">
                  <a:solidFill>
                    <a:schemeClr val="bg1"/>
                  </a:solidFill>
                  <a:latin typeface="Work Sans" pitchFamily="2" charset="0"/>
                </a:endParaRPr>
              </a:p>
            </p:txBody>
          </p:sp>
          <p:sp>
            <p:nvSpPr>
              <p:cNvPr id="15" name="Rectangle 14">
                <a:extLst>
                  <a:ext uri="{FF2B5EF4-FFF2-40B4-BE49-F238E27FC236}">
                    <a16:creationId xmlns:a16="http://schemas.microsoft.com/office/drawing/2014/main" id="{0B7FCD09-A0DB-EFD2-1F0B-35BAFF27365B}"/>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#961111</a:t>
                </a:r>
                <a:endParaRPr lang="en-GB" sz="800">
                  <a:solidFill>
                    <a:schemeClr val="bg1"/>
                  </a:solidFill>
                  <a:latin typeface="Work Sans" pitchFamily="2" charset="0"/>
                </a:endParaRPr>
              </a:p>
            </p:txBody>
          </p:sp>
          <p:sp>
            <p:nvSpPr>
              <p:cNvPr id="16" name="Rectangle 15">
                <a:extLst>
                  <a:ext uri="{FF2B5EF4-FFF2-40B4-BE49-F238E27FC236}">
                    <a16:creationId xmlns:a16="http://schemas.microsoft.com/office/drawing/2014/main" id="{3601C267-2674-A2BF-5801-2298A89AA9B5}"/>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#354259</a:t>
                </a:r>
                <a:endParaRPr lang="en-GB" sz="800">
                  <a:solidFill>
                    <a:schemeClr val="bg1"/>
                  </a:solidFill>
                  <a:latin typeface="Work Sans" pitchFamily="2" charset="0"/>
                </a:endParaRPr>
              </a:p>
            </p:txBody>
          </p:sp>
          <p:sp>
            <p:nvSpPr>
              <p:cNvPr id="17" name="Rectangle 16">
                <a:extLst>
                  <a:ext uri="{FF2B5EF4-FFF2-40B4-BE49-F238E27FC236}">
                    <a16:creationId xmlns:a16="http://schemas.microsoft.com/office/drawing/2014/main" id="{8371D873-2A43-C164-DB42-F5F2B52943F5}"/>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#3D0404</a:t>
                </a:r>
                <a:endParaRPr lang="en-GB" sz="800">
                  <a:solidFill>
                    <a:schemeClr val="bg1"/>
                  </a:solidFill>
                  <a:latin typeface="Work Sans" pitchFamily="2" charset="0"/>
                </a:endParaRPr>
              </a:p>
            </p:txBody>
          </p:sp>
          <p:sp>
            <p:nvSpPr>
              <p:cNvPr id="18" name="Rectangle 17">
                <a:extLst>
                  <a:ext uri="{FF2B5EF4-FFF2-40B4-BE49-F238E27FC236}">
                    <a16:creationId xmlns:a16="http://schemas.microsoft.com/office/drawing/2014/main" id="{68BBD594-0E02-8213-7DBD-291F04F431D4}"/>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#FFE3E3</a:t>
                </a:r>
                <a:endParaRPr lang="en-GB" sz="800">
                  <a:solidFill>
                    <a:srgbClr val="DA291C"/>
                  </a:solidFill>
                  <a:latin typeface="Work Sans" pitchFamily="2" charset="0"/>
                </a:endParaRPr>
              </a:p>
            </p:txBody>
          </p:sp>
          <p:sp>
            <p:nvSpPr>
              <p:cNvPr id="19" name="Rectangle 18">
                <a:extLst>
                  <a:ext uri="{FF2B5EF4-FFF2-40B4-BE49-F238E27FC236}">
                    <a16:creationId xmlns:a16="http://schemas.microsoft.com/office/drawing/2014/main" id="{A7BE1352-1E43-A27F-7E79-07B9BA62D864}"/>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#F1F2F3</a:t>
                </a:r>
                <a:endParaRPr lang="en-GB" sz="800">
                  <a:solidFill>
                    <a:srgbClr val="0C2340"/>
                  </a:solidFill>
                  <a:latin typeface="Work Sans" pitchFamily="2" charset="0"/>
                </a:endParaRPr>
              </a:p>
            </p:txBody>
          </p:sp>
          <p:sp>
            <p:nvSpPr>
              <p:cNvPr id="20" name="Rectangle 19">
                <a:extLst>
                  <a:ext uri="{FF2B5EF4-FFF2-40B4-BE49-F238E27FC236}">
                    <a16:creationId xmlns:a16="http://schemas.microsoft.com/office/drawing/2014/main" id="{036081C9-D55F-C532-1F44-74B6A2E5512A}"/>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#FCB7B3</a:t>
                </a:r>
                <a:endParaRPr lang="en-GB" sz="800">
                  <a:solidFill>
                    <a:srgbClr val="DA291C"/>
                  </a:solidFill>
                  <a:latin typeface="Work Sans" pitchFamily="2" charset="0"/>
                </a:endParaRPr>
              </a:p>
            </p:txBody>
          </p:sp>
          <p:sp>
            <p:nvSpPr>
              <p:cNvPr id="21" name="Rectangle 20">
                <a:extLst>
                  <a:ext uri="{FF2B5EF4-FFF2-40B4-BE49-F238E27FC236}">
                    <a16:creationId xmlns:a16="http://schemas.microsoft.com/office/drawing/2014/main" id="{72970E4D-17F8-8F7E-F4BB-EB169AB4F889}"/>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#DADEE2</a:t>
                </a:r>
                <a:endParaRPr lang="en-GB" sz="800">
                  <a:solidFill>
                    <a:srgbClr val="0C2340"/>
                  </a:solidFill>
                  <a:latin typeface="Work Sans" pitchFamily="2" charset="0"/>
                </a:endParaRPr>
              </a:p>
            </p:txBody>
          </p:sp>
        </p:grpSp>
        <p:sp>
          <p:nvSpPr>
            <p:cNvPr id="7" name="TextBox 6">
              <a:extLst>
                <a:ext uri="{FF2B5EF4-FFF2-40B4-BE49-F238E27FC236}">
                  <a16:creationId xmlns:a16="http://schemas.microsoft.com/office/drawing/2014/main" id="{4F13597C-5EE1-724D-3760-0913C7516DE5}"/>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a:solidFill>
                    <a:schemeClr val="tx1">
                      <a:alpha val="60000"/>
                    </a:schemeClr>
                  </a:solidFill>
                  <a:latin typeface="Work Sans" pitchFamily="2" charset="0"/>
                </a:rPr>
                <a:t>Primary </a:t>
              </a:r>
              <a:r>
                <a:rPr lang="pt-BR" sz="800" err="1">
                  <a:solidFill>
                    <a:schemeClr val="tx1">
                      <a:alpha val="60000"/>
                    </a:schemeClr>
                  </a:solidFill>
                  <a:latin typeface="Work Sans" pitchFamily="2" charset="0"/>
                </a:rPr>
                <a:t>Colors</a:t>
              </a:r>
              <a:endParaRPr lang="en-GB" sz="800">
                <a:solidFill>
                  <a:schemeClr val="tx1">
                    <a:alpha val="60000"/>
                  </a:schemeClr>
                </a:solidFill>
                <a:latin typeface="Work Sans" pitchFamily="2" charset="0"/>
              </a:endParaRPr>
            </a:p>
          </p:txBody>
        </p:sp>
        <p:sp>
          <p:nvSpPr>
            <p:cNvPr id="8" name="TextBox 7">
              <a:extLst>
                <a:ext uri="{FF2B5EF4-FFF2-40B4-BE49-F238E27FC236}">
                  <a16:creationId xmlns:a16="http://schemas.microsoft.com/office/drawing/2014/main" id="{999CF6C7-8AC1-E2A9-1ED1-5FDC0C54F065}"/>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err="1">
                  <a:solidFill>
                    <a:schemeClr val="tx1">
                      <a:alpha val="60000"/>
                    </a:schemeClr>
                  </a:solidFill>
                  <a:latin typeface="Work Sans" pitchFamily="2" charset="0"/>
                </a:rPr>
                <a:t>Support</a:t>
              </a:r>
              <a:r>
                <a:rPr lang="pt-BR" sz="800">
                  <a:solidFill>
                    <a:schemeClr val="tx1">
                      <a:alpha val="60000"/>
                    </a:schemeClr>
                  </a:solidFill>
                  <a:latin typeface="Work Sans" pitchFamily="2" charset="0"/>
                </a:rPr>
                <a:t> </a:t>
              </a:r>
              <a:r>
                <a:rPr lang="pt-BR" sz="800" err="1">
                  <a:solidFill>
                    <a:schemeClr val="tx1">
                      <a:alpha val="60000"/>
                    </a:schemeClr>
                  </a:solidFill>
                  <a:latin typeface="Work Sans" pitchFamily="2" charset="0"/>
                </a:rPr>
                <a:t>Palette</a:t>
              </a:r>
              <a:endParaRPr lang="en-GB" sz="80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1653424933"/>
      </p:ext>
    </p:extLst>
  </p:cSld>
  <p:clrMap bg1="lt1" tx1="dk1" bg2="lt2" tx2="dk2" accent1="accent1" accent2="accent2" accent3="accent3" accent4="accent4" accent5="accent5" accent6="accent6" hlink="hlink" folHlink="folHlink"/>
  <p:sldLayoutIdLst>
    <p:sldLayoutId id="2147483901" r:id="rId1"/>
    <p:sldLayoutId id="2147483858" r:id="rId2"/>
    <p:sldLayoutId id="2147483843" r:id="rId3"/>
    <p:sldLayoutId id="2147483842" r:id="rId4"/>
    <p:sldLayoutId id="2147483852" r:id="rId5"/>
    <p:sldLayoutId id="2147483853" r:id="rId6"/>
    <p:sldLayoutId id="2147483854" r:id="rId7"/>
    <p:sldLayoutId id="2147483855" r:id="rId8"/>
    <p:sldLayoutId id="2147483856" r:id="rId9"/>
    <p:sldLayoutId id="2147483857" r:id="rId10"/>
    <p:sldLayoutId id="2147483844" r:id="rId11"/>
  </p:sldLayoutIdLst>
  <p:hf hdr="0" ftr="0" dt="0"/>
  <p:txStyles>
    <p:titleStyle>
      <a:lvl1pPr algn="l" defTabSz="609585" rtl="0" eaLnBrk="1" latinLnBrk="0" hangingPunct="1">
        <a:lnSpc>
          <a:spcPct val="90000"/>
        </a:lnSpc>
        <a:spcBef>
          <a:spcPct val="0"/>
        </a:spcBef>
        <a:buNone/>
        <a:defRPr sz="3600" b="0" i="0" kern="0" spc="0" baseline="0">
          <a:solidFill>
            <a:srgbClr val="0C2340"/>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b="0" kern="1200" baseline="0">
          <a:solidFill>
            <a:srgbClr val="0C2340"/>
          </a:solidFill>
          <a:latin typeface="+mn-lt"/>
          <a:ea typeface="+mn-ea"/>
          <a:cs typeface="+mn-cs"/>
        </a:defRPr>
      </a:lvl1pPr>
      <a:lvl2pPr marL="608013" indent="-608013" algn="l" defTabSz="609585" rtl="0" eaLnBrk="1" latinLnBrk="0" hangingPunct="1">
        <a:lnSpc>
          <a:spcPct val="100000"/>
        </a:lnSpc>
        <a:spcBef>
          <a:spcPts val="0"/>
        </a:spcBef>
        <a:spcAft>
          <a:spcPts val="1200"/>
        </a:spcAft>
        <a:buFont typeface="+mj-lt"/>
        <a:buNone/>
        <a:defRPr sz="1200" kern="1200" baseline="0">
          <a:solidFill>
            <a:srgbClr val="0C2340"/>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mn-lt"/>
          <a:ea typeface="+mn-ea"/>
          <a:cs typeface="+mn-cs"/>
        </a:defRPr>
      </a:lvl4pPr>
      <a:lvl5pPr marL="1260475" indent="-184150" algn="l" defTabSz="609585" rtl="0" eaLnBrk="1" latinLnBrk="0" hangingPunct="1">
        <a:lnSpc>
          <a:spcPct val="100000"/>
        </a:lnSpc>
        <a:spcBef>
          <a:spcPts val="0"/>
        </a:spcBef>
        <a:spcAft>
          <a:spcPts val="1200"/>
        </a:spcAft>
        <a:buClr>
          <a:srgbClr val="DA291C"/>
        </a:buClr>
        <a:buFont typeface="Wingdings" panose="05000000000000000000" pitchFamily="2" charset="2"/>
        <a:buChar char="§"/>
        <a:defRPr sz="1200" kern="1200" baseline="0">
          <a:solidFill>
            <a:srgbClr val="DA291C"/>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17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DA291C"/>
        </a:solidFill>
        <a:effectLst/>
      </p:bgPr>
    </p:bg>
    <p:spTree>
      <p:nvGrpSpPr>
        <p:cNvPr id="1" name=""/>
        <p:cNvGrpSpPr/>
        <p:nvPr/>
      </p:nvGrpSpPr>
      <p:grpSpPr>
        <a:xfrm>
          <a:off x="0" y="0"/>
          <a:ext cx="0" cy="0"/>
          <a:chOff x="0" y="0"/>
          <a:chExt cx="0" cy="0"/>
        </a:xfrm>
      </p:grpSpPr>
      <p:sp>
        <p:nvSpPr>
          <p:cNvPr id="9" name="Segnaposto numero diapositiva 3">
            <a:extLst>
              <a:ext uri="{FF2B5EF4-FFF2-40B4-BE49-F238E27FC236}">
                <a16:creationId xmlns:a16="http://schemas.microsoft.com/office/drawing/2014/main" id="{48B86079-8055-54E2-967C-5BB6A992C7D0}"/>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solidFill>
                  <a:schemeClr val="bg1"/>
                </a:solidFill>
                <a:latin typeface="+mn-lt"/>
              </a:rPr>
              <a:pPr algn="l"/>
              <a:t>‹#›</a:t>
            </a:fld>
            <a:endParaRPr lang="it-IT" sz="800">
              <a:solidFill>
                <a:schemeClr val="bg1"/>
              </a:solidFill>
              <a:latin typeface="+mn-lt"/>
            </a:endParaRPr>
          </a:p>
        </p:txBody>
      </p:sp>
      <p:sp>
        <p:nvSpPr>
          <p:cNvPr id="5" name="Segnaposto titolo 4"/>
          <p:cNvSpPr>
            <a:spLocks noGrp="1"/>
          </p:cNvSpPr>
          <p:nvPr>
            <p:ph type="title"/>
          </p:nvPr>
        </p:nvSpPr>
        <p:spPr>
          <a:xfrm>
            <a:off x="263525" y="312742"/>
            <a:ext cx="11667206" cy="515464"/>
          </a:xfrm>
          <a:prstGeom prst="rect">
            <a:avLst/>
          </a:prstGeom>
        </p:spPr>
        <p:txBody>
          <a:bodyPr vert="horz" wrap="square" lIns="0" tIns="0" rIns="0" bIns="0" rtlCol="0" anchor="t" anchorCtr="0">
            <a:noAutofit/>
          </a:bodyPr>
          <a:lstStyle/>
          <a:p>
            <a:r>
              <a:rPr lang="en-US"/>
              <a:t>Title here</a:t>
            </a:r>
            <a:endParaRPr lang="en-GB"/>
          </a:p>
        </p:txBody>
      </p:sp>
      <p:grpSp>
        <p:nvGrpSpPr>
          <p:cNvPr id="22" name="Graphic 6">
            <a:extLst>
              <a:ext uri="{FF2B5EF4-FFF2-40B4-BE49-F238E27FC236}">
                <a16:creationId xmlns:a16="http://schemas.microsoft.com/office/drawing/2014/main" id="{0AEDAF7C-5160-AD8E-0DC4-7807EDCD172F}"/>
              </a:ext>
            </a:extLst>
          </p:cNvPr>
          <p:cNvGrpSpPr/>
          <p:nvPr/>
        </p:nvGrpSpPr>
        <p:grpSpPr>
          <a:xfrm>
            <a:off x="11618002" y="6507090"/>
            <a:ext cx="312729" cy="218045"/>
            <a:chOff x="3414712" y="1223962"/>
            <a:chExt cx="5362003" cy="3738562"/>
          </a:xfrm>
          <a:solidFill>
            <a:schemeClr val="bg1"/>
          </a:solidFill>
        </p:grpSpPr>
        <p:sp>
          <p:nvSpPr>
            <p:cNvPr id="23" name="Freeform: Shape 22">
              <a:extLst>
                <a:ext uri="{FF2B5EF4-FFF2-40B4-BE49-F238E27FC236}">
                  <a16:creationId xmlns:a16="http://schemas.microsoft.com/office/drawing/2014/main" id="{ACB30FE0-AD6C-B08A-E8E5-34150463D083}"/>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9B82BADA-C32C-04B5-DD2E-0E4B72F53EDF}"/>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p>
          </p:txBody>
        </p:sp>
        <p:sp>
          <p:nvSpPr>
            <p:cNvPr id="25" name="Freeform: Shape 24">
              <a:extLst>
                <a:ext uri="{FF2B5EF4-FFF2-40B4-BE49-F238E27FC236}">
                  <a16:creationId xmlns:a16="http://schemas.microsoft.com/office/drawing/2014/main" id="{B41F6A31-F524-6913-0301-610BFEEAFC44}"/>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p>
          </p:txBody>
        </p:sp>
        <p:sp>
          <p:nvSpPr>
            <p:cNvPr id="26" name="Freeform: Shape 25">
              <a:extLst>
                <a:ext uri="{FF2B5EF4-FFF2-40B4-BE49-F238E27FC236}">
                  <a16:creationId xmlns:a16="http://schemas.microsoft.com/office/drawing/2014/main" id="{14D8D972-84DE-D2D1-B133-9D10E3CD9F1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p>
          </p:txBody>
        </p:sp>
      </p:grpSp>
      <p:sp>
        <p:nvSpPr>
          <p:cNvPr id="2" name="Text Placeholder 1">
            <a:extLst>
              <a:ext uri="{FF2B5EF4-FFF2-40B4-BE49-F238E27FC236}">
                <a16:creationId xmlns:a16="http://schemas.microsoft.com/office/drawing/2014/main" id="{862A99B5-355B-7BEA-806B-67A29F3C3F06}"/>
              </a:ext>
            </a:extLst>
          </p:cNvPr>
          <p:cNvSpPr>
            <a:spLocks noGrp="1"/>
          </p:cNvSpPr>
          <p:nvPr>
            <p:ph type="body" idx="1"/>
          </p:nvPr>
        </p:nvSpPr>
        <p:spPr>
          <a:xfrm>
            <a:off x="263525" y="962174"/>
            <a:ext cx="11667206" cy="5419576"/>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3" name="Group 2">
            <a:extLst>
              <a:ext uri="{FF2B5EF4-FFF2-40B4-BE49-F238E27FC236}">
                <a16:creationId xmlns:a16="http://schemas.microsoft.com/office/drawing/2014/main" id="{178DF01F-AF81-DBAA-AB8C-0A4DFC9DBFEB}"/>
              </a:ext>
            </a:extLst>
          </p:cNvPr>
          <p:cNvGrpSpPr/>
          <p:nvPr userDrawn="1"/>
        </p:nvGrpSpPr>
        <p:grpSpPr>
          <a:xfrm>
            <a:off x="-1192696" y="55165"/>
            <a:ext cx="1104706" cy="6802835"/>
            <a:chOff x="-1192696" y="55165"/>
            <a:chExt cx="1104706" cy="6802835"/>
          </a:xfrm>
        </p:grpSpPr>
        <p:grpSp>
          <p:nvGrpSpPr>
            <p:cNvPr id="4" name="Group 3">
              <a:extLst>
                <a:ext uri="{FF2B5EF4-FFF2-40B4-BE49-F238E27FC236}">
                  <a16:creationId xmlns:a16="http://schemas.microsoft.com/office/drawing/2014/main" id="{D2BEB1EA-68C1-4E0B-36A1-EBB8E51D436B}"/>
                </a:ext>
              </a:extLst>
            </p:cNvPr>
            <p:cNvGrpSpPr/>
            <p:nvPr userDrawn="1"/>
          </p:nvGrpSpPr>
          <p:grpSpPr>
            <a:xfrm>
              <a:off x="-1192696" y="283678"/>
              <a:ext cx="1104706" cy="3145322"/>
              <a:chOff x="-2141717" y="1398059"/>
              <a:chExt cx="1694244" cy="428448"/>
            </a:xfrm>
          </p:grpSpPr>
          <p:sp>
            <p:nvSpPr>
              <p:cNvPr id="27" name="Rectangle 26">
                <a:extLst>
                  <a:ext uri="{FF2B5EF4-FFF2-40B4-BE49-F238E27FC236}">
                    <a16:creationId xmlns:a16="http://schemas.microsoft.com/office/drawing/2014/main" id="{49777042-13AB-8467-0176-56E0D2418BC7}"/>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#DA291C</a:t>
                </a:r>
                <a:endParaRPr lang="en-GB" sz="800">
                  <a:solidFill>
                    <a:schemeClr val="bg1"/>
                  </a:solidFill>
                  <a:latin typeface="Work Sans" pitchFamily="2" charset="0"/>
                </a:endParaRPr>
              </a:p>
            </p:txBody>
          </p:sp>
          <p:sp>
            <p:nvSpPr>
              <p:cNvPr id="28" name="Rectangle 27">
                <a:extLst>
                  <a:ext uri="{FF2B5EF4-FFF2-40B4-BE49-F238E27FC236}">
                    <a16:creationId xmlns:a16="http://schemas.microsoft.com/office/drawing/2014/main" id="{227FCCAC-0E02-A336-2BB2-F1F1A0362662}"/>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#0C2340</a:t>
                </a:r>
                <a:endParaRPr lang="en-GB" sz="800">
                  <a:solidFill>
                    <a:schemeClr val="bg1"/>
                  </a:solidFill>
                  <a:latin typeface="Work Sans" pitchFamily="2" charset="0"/>
                </a:endParaRPr>
              </a:p>
            </p:txBody>
          </p:sp>
          <p:sp>
            <p:nvSpPr>
              <p:cNvPr id="29" name="Rectangle 28">
                <a:extLst>
                  <a:ext uri="{FF2B5EF4-FFF2-40B4-BE49-F238E27FC236}">
                    <a16:creationId xmlns:a16="http://schemas.microsoft.com/office/drawing/2014/main" id="{BAAF6F72-AB01-C429-3FE2-16DC2F744956}"/>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rgbClr val="0C2340"/>
                    </a:solidFill>
                    <a:latin typeface="Work Sans" pitchFamily="2" charset="0"/>
                  </a:rPr>
                  <a:t>#FFFFFF</a:t>
                </a:r>
                <a:endParaRPr lang="en-GB" sz="800">
                  <a:solidFill>
                    <a:srgbClr val="0C2340"/>
                  </a:solidFill>
                  <a:latin typeface="Work Sans" pitchFamily="2" charset="0"/>
                </a:endParaRPr>
              </a:p>
            </p:txBody>
          </p:sp>
        </p:grpSp>
        <p:grpSp>
          <p:nvGrpSpPr>
            <p:cNvPr id="6" name="Group 5">
              <a:extLst>
                <a:ext uri="{FF2B5EF4-FFF2-40B4-BE49-F238E27FC236}">
                  <a16:creationId xmlns:a16="http://schemas.microsoft.com/office/drawing/2014/main" id="{BC11E5CA-5A38-90B8-85B6-AA60F139751B}"/>
                </a:ext>
              </a:extLst>
            </p:cNvPr>
            <p:cNvGrpSpPr/>
            <p:nvPr userDrawn="1"/>
          </p:nvGrpSpPr>
          <p:grpSpPr>
            <a:xfrm>
              <a:off x="-1192696" y="3920372"/>
              <a:ext cx="1104706" cy="2937628"/>
              <a:chOff x="-1544321" y="1938472"/>
              <a:chExt cx="1426513" cy="3689646"/>
            </a:xfrm>
          </p:grpSpPr>
          <p:sp>
            <p:nvSpPr>
              <p:cNvPr id="10" name="Rectangle 9">
                <a:extLst>
                  <a:ext uri="{FF2B5EF4-FFF2-40B4-BE49-F238E27FC236}">
                    <a16:creationId xmlns:a16="http://schemas.microsoft.com/office/drawing/2014/main" id="{3226B1D1-70FC-2092-9F6C-A1E2D30F4651}"/>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#F97673</a:t>
                </a:r>
                <a:endParaRPr lang="en-GB" sz="800">
                  <a:solidFill>
                    <a:schemeClr val="bg1"/>
                  </a:solidFill>
                  <a:latin typeface="Work Sans" pitchFamily="2" charset="0"/>
                </a:endParaRPr>
              </a:p>
            </p:txBody>
          </p:sp>
          <p:sp>
            <p:nvSpPr>
              <p:cNvPr id="11" name="Rectangle 10">
                <a:extLst>
                  <a:ext uri="{FF2B5EF4-FFF2-40B4-BE49-F238E27FC236}">
                    <a16:creationId xmlns:a16="http://schemas.microsoft.com/office/drawing/2014/main" id="{70E63EC4-8664-FA21-915E-4CF22B1E2C8F}"/>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#9DA7B3</a:t>
                </a:r>
                <a:endParaRPr lang="en-GB" sz="800">
                  <a:solidFill>
                    <a:schemeClr val="bg1"/>
                  </a:solidFill>
                  <a:latin typeface="Work Sans" pitchFamily="2" charset="0"/>
                </a:endParaRPr>
              </a:p>
            </p:txBody>
          </p:sp>
          <p:sp>
            <p:nvSpPr>
              <p:cNvPr id="12" name="Rectangle 11">
                <a:extLst>
                  <a:ext uri="{FF2B5EF4-FFF2-40B4-BE49-F238E27FC236}">
                    <a16:creationId xmlns:a16="http://schemas.microsoft.com/office/drawing/2014/main" id="{62C71892-55AE-F750-3BA2-3B9C1468D1CF}"/>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#ED4239</a:t>
                </a:r>
                <a:endParaRPr lang="en-GB" sz="800">
                  <a:solidFill>
                    <a:schemeClr val="bg1"/>
                  </a:solidFill>
                  <a:latin typeface="Work Sans" pitchFamily="2" charset="0"/>
                </a:endParaRPr>
              </a:p>
            </p:txBody>
          </p:sp>
          <p:sp>
            <p:nvSpPr>
              <p:cNvPr id="13" name="Rectangle 12">
                <a:extLst>
                  <a:ext uri="{FF2B5EF4-FFF2-40B4-BE49-F238E27FC236}">
                    <a16:creationId xmlns:a16="http://schemas.microsoft.com/office/drawing/2014/main" id="{22359C00-104D-D83D-9664-41376D08683E}"/>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#7F8799</a:t>
                </a:r>
                <a:endParaRPr lang="en-GB" sz="800">
                  <a:solidFill>
                    <a:schemeClr val="bg1"/>
                  </a:solidFill>
                  <a:latin typeface="Work Sans" pitchFamily="2" charset="0"/>
                </a:endParaRPr>
              </a:p>
            </p:txBody>
          </p:sp>
          <p:sp>
            <p:nvSpPr>
              <p:cNvPr id="14" name="Rectangle 13">
                <a:extLst>
                  <a:ext uri="{FF2B5EF4-FFF2-40B4-BE49-F238E27FC236}">
                    <a16:creationId xmlns:a16="http://schemas.microsoft.com/office/drawing/2014/main" id="{DDEEB16A-A30D-F739-BB2F-581B7B2278DA}"/>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#546579</a:t>
                </a:r>
                <a:endParaRPr lang="en-GB" sz="800">
                  <a:solidFill>
                    <a:schemeClr val="bg1"/>
                  </a:solidFill>
                  <a:latin typeface="Work Sans" pitchFamily="2" charset="0"/>
                </a:endParaRPr>
              </a:p>
            </p:txBody>
          </p:sp>
          <p:sp>
            <p:nvSpPr>
              <p:cNvPr id="15" name="Rectangle 14">
                <a:extLst>
                  <a:ext uri="{FF2B5EF4-FFF2-40B4-BE49-F238E27FC236}">
                    <a16:creationId xmlns:a16="http://schemas.microsoft.com/office/drawing/2014/main" id="{2F10C074-E6FC-D2E8-2F37-98107E617665}"/>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#961111</a:t>
                </a:r>
                <a:endParaRPr lang="en-GB" sz="800">
                  <a:solidFill>
                    <a:schemeClr val="bg1"/>
                  </a:solidFill>
                  <a:latin typeface="Work Sans" pitchFamily="2" charset="0"/>
                </a:endParaRPr>
              </a:p>
            </p:txBody>
          </p:sp>
          <p:sp>
            <p:nvSpPr>
              <p:cNvPr id="16" name="Rectangle 15">
                <a:extLst>
                  <a:ext uri="{FF2B5EF4-FFF2-40B4-BE49-F238E27FC236}">
                    <a16:creationId xmlns:a16="http://schemas.microsoft.com/office/drawing/2014/main" id="{078106CA-64C1-0E1D-0808-5E3623F201D2}"/>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#354259</a:t>
                </a:r>
                <a:endParaRPr lang="en-GB" sz="800">
                  <a:solidFill>
                    <a:schemeClr val="bg1"/>
                  </a:solidFill>
                  <a:latin typeface="Work Sans" pitchFamily="2" charset="0"/>
                </a:endParaRPr>
              </a:p>
            </p:txBody>
          </p:sp>
          <p:sp>
            <p:nvSpPr>
              <p:cNvPr id="17" name="Rectangle 16">
                <a:extLst>
                  <a:ext uri="{FF2B5EF4-FFF2-40B4-BE49-F238E27FC236}">
                    <a16:creationId xmlns:a16="http://schemas.microsoft.com/office/drawing/2014/main" id="{249C1C87-2A89-8CFE-F90C-4760FFA046C6}"/>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#3D0404</a:t>
                </a:r>
                <a:endParaRPr lang="en-GB" sz="800">
                  <a:solidFill>
                    <a:schemeClr val="bg1"/>
                  </a:solidFill>
                  <a:latin typeface="Work Sans" pitchFamily="2" charset="0"/>
                </a:endParaRPr>
              </a:p>
            </p:txBody>
          </p:sp>
          <p:sp>
            <p:nvSpPr>
              <p:cNvPr id="18" name="Rectangle 17">
                <a:extLst>
                  <a:ext uri="{FF2B5EF4-FFF2-40B4-BE49-F238E27FC236}">
                    <a16:creationId xmlns:a16="http://schemas.microsoft.com/office/drawing/2014/main" id="{29F6A866-10E0-A5D1-AB8D-6E3263B8C8F3}"/>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#FFE3E3</a:t>
                </a:r>
                <a:endParaRPr lang="en-GB" sz="800">
                  <a:solidFill>
                    <a:srgbClr val="DA291C"/>
                  </a:solidFill>
                  <a:latin typeface="Work Sans" pitchFamily="2" charset="0"/>
                </a:endParaRPr>
              </a:p>
            </p:txBody>
          </p:sp>
          <p:sp>
            <p:nvSpPr>
              <p:cNvPr id="19" name="Rectangle 18">
                <a:extLst>
                  <a:ext uri="{FF2B5EF4-FFF2-40B4-BE49-F238E27FC236}">
                    <a16:creationId xmlns:a16="http://schemas.microsoft.com/office/drawing/2014/main" id="{E363F0CC-9C3F-3CDE-31B8-21B17C7944C7}"/>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#F1F2F3</a:t>
                </a:r>
                <a:endParaRPr lang="en-GB" sz="800">
                  <a:solidFill>
                    <a:srgbClr val="0C2340"/>
                  </a:solidFill>
                  <a:latin typeface="Work Sans" pitchFamily="2" charset="0"/>
                </a:endParaRPr>
              </a:p>
            </p:txBody>
          </p:sp>
          <p:sp>
            <p:nvSpPr>
              <p:cNvPr id="20" name="Rectangle 19">
                <a:extLst>
                  <a:ext uri="{FF2B5EF4-FFF2-40B4-BE49-F238E27FC236}">
                    <a16:creationId xmlns:a16="http://schemas.microsoft.com/office/drawing/2014/main" id="{152CF8AB-B09D-83B0-3DA9-6B3E0860AE6B}"/>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#FCB7B3</a:t>
                </a:r>
                <a:endParaRPr lang="en-GB" sz="800">
                  <a:solidFill>
                    <a:srgbClr val="DA291C"/>
                  </a:solidFill>
                  <a:latin typeface="Work Sans" pitchFamily="2" charset="0"/>
                </a:endParaRPr>
              </a:p>
            </p:txBody>
          </p:sp>
          <p:sp>
            <p:nvSpPr>
              <p:cNvPr id="21" name="Rectangle 20">
                <a:extLst>
                  <a:ext uri="{FF2B5EF4-FFF2-40B4-BE49-F238E27FC236}">
                    <a16:creationId xmlns:a16="http://schemas.microsoft.com/office/drawing/2014/main" id="{82D77388-2AAD-3DFE-6AE2-6ADF5EAF4E86}"/>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#DADEE2</a:t>
                </a:r>
                <a:endParaRPr lang="en-GB" sz="800">
                  <a:solidFill>
                    <a:srgbClr val="0C2340"/>
                  </a:solidFill>
                  <a:latin typeface="Work Sans" pitchFamily="2" charset="0"/>
                </a:endParaRPr>
              </a:p>
            </p:txBody>
          </p:sp>
        </p:grpSp>
        <p:sp>
          <p:nvSpPr>
            <p:cNvPr id="7" name="TextBox 6">
              <a:extLst>
                <a:ext uri="{FF2B5EF4-FFF2-40B4-BE49-F238E27FC236}">
                  <a16:creationId xmlns:a16="http://schemas.microsoft.com/office/drawing/2014/main" id="{9697103B-4F09-D77B-C402-C77FB093A330}"/>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a:solidFill>
                    <a:schemeClr val="tx1">
                      <a:alpha val="60000"/>
                    </a:schemeClr>
                  </a:solidFill>
                  <a:latin typeface="Work Sans" pitchFamily="2" charset="0"/>
                </a:rPr>
                <a:t>Primary </a:t>
              </a:r>
              <a:r>
                <a:rPr lang="pt-BR" sz="800" err="1">
                  <a:solidFill>
                    <a:schemeClr val="tx1">
                      <a:alpha val="60000"/>
                    </a:schemeClr>
                  </a:solidFill>
                  <a:latin typeface="Work Sans" pitchFamily="2" charset="0"/>
                </a:rPr>
                <a:t>Colors</a:t>
              </a:r>
              <a:endParaRPr lang="en-GB" sz="800">
                <a:solidFill>
                  <a:schemeClr val="tx1">
                    <a:alpha val="60000"/>
                  </a:schemeClr>
                </a:solidFill>
                <a:latin typeface="Work Sans" pitchFamily="2" charset="0"/>
              </a:endParaRPr>
            </a:p>
          </p:txBody>
        </p:sp>
        <p:sp>
          <p:nvSpPr>
            <p:cNvPr id="8" name="TextBox 7">
              <a:extLst>
                <a:ext uri="{FF2B5EF4-FFF2-40B4-BE49-F238E27FC236}">
                  <a16:creationId xmlns:a16="http://schemas.microsoft.com/office/drawing/2014/main" id="{1E60671C-0796-86C9-513D-FE93FD0ED8B1}"/>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err="1">
                  <a:solidFill>
                    <a:schemeClr val="tx1">
                      <a:alpha val="60000"/>
                    </a:schemeClr>
                  </a:solidFill>
                  <a:latin typeface="Work Sans" pitchFamily="2" charset="0"/>
                </a:rPr>
                <a:t>Support</a:t>
              </a:r>
              <a:r>
                <a:rPr lang="pt-BR" sz="800">
                  <a:solidFill>
                    <a:schemeClr val="tx1">
                      <a:alpha val="60000"/>
                    </a:schemeClr>
                  </a:solidFill>
                  <a:latin typeface="Work Sans" pitchFamily="2" charset="0"/>
                </a:rPr>
                <a:t> </a:t>
              </a:r>
              <a:r>
                <a:rPr lang="pt-BR" sz="800" err="1">
                  <a:solidFill>
                    <a:schemeClr val="tx1">
                      <a:alpha val="60000"/>
                    </a:schemeClr>
                  </a:solidFill>
                  <a:latin typeface="Work Sans" pitchFamily="2" charset="0"/>
                </a:rPr>
                <a:t>Palette</a:t>
              </a:r>
              <a:endParaRPr lang="en-GB" sz="80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2009929765"/>
      </p:ext>
    </p:extLst>
  </p:cSld>
  <p:clrMap bg1="lt1" tx1="dk1" bg2="lt2" tx2="dk2" accent1="accent1" accent2="accent2" accent3="accent3" accent4="accent4" accent5="accent5" accent6="accent6" hlink="hlink" folHlink="folHlink"/>
  <p:sldLayoutIdLst>
    <p:sldLayoutId id="2147483862" r:id="rId1"/>
    <p:sldLayoutId id="214748387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Lst>
  <p:hf hdr="0" ftr="0" dt="0"/>
  <p:txStyles>
    <p:titleStyle>
      <a:lvl1pPr algn="l" defTabSz="609585" rtl="0" eaLnBrk="1" latinLnBrk="0" hangingPunct="1">
        <a:lnSpc>
          <a:spcPct val="90000"/>
        </a:lnSpc>
        <a:spcBef>
          <a:spcPct val="0"/>
        </a:spcBef>
        <a:buNone/>
        <a:defRPr sz="3600" b="0" i="0" kern="0" spc="0" baseline="0">
          <a:solidFill>
            <a:schemeClr val="bg1"/>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b="0" kern="1200" baseline="0">
          <a:solidFill>
            <a:schemeClr val="bg1"/>
          </a:solidFill>
          <a:latin typeface="+mn-lt"/>
          <a:ea typeface="+mn-ea"/>
          <a:cs typeface="+mn-cs"/>
        </a:defRPr>
      </a:lvl1pPr>
      <a:lvl2pPr marL="608013" indent="-608013" algn="l" defTabSz="609585" rtl="0" eaLnBrk="1" latinLnBrk="0" hangingPunct="1">
        <a:lnSpc>
          <a:spcPct val="100000"/>
        </a:lnSpc>
        <a:spcBef>
          <a:spcPts val="0"/>
        </a:spcBef>
        <a:spcAft>
          <a:spcPts val="1200"/>
        </a:spcAft>
        <a:buFont typeface="+mj-lt"/>
        <a:buNone/>
        <a:defRPr sz="1200" kern="1200" baseline="0">
          <a:solidFill>
            <a:schemeClr val="bg1"/>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chemeClr val="bg1"/>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chemeClr val="bg1"/>
          </a:solidFill>
          <a:latin typeface="+mn-lt"/>
          <a:ea typeface="+mn-ea"/>
          <a:cs typeface="+mn-cs"/>
        </a:defRPr>
      </a:lvl4pPr>
      <a:lvl5pPr marL="1260475" indent="-184150" algn="l" defTabSz="609585" rtl="0" eaLnBrk="1" latinLnBrk="0" hangingPunct="1">
        <a:lnSpc>
          <a:spcPct val="100000"/>
        </a:lnSpc>
        <a:spcBef>
          <a:spcPts val="0"/>
        </a:spcBef>
        <a:spcAft>
          <a:spcPts val="1200"/>
        </a:spcAft>
        <a:buClr>
          <a:schemeClr val="bg1"/>
        </a:buClr>
        <a:buFont typeface="Wingdings" panose="05000000000000000000" pitchFamily="2" charset="2"/>
        <a:buChar char="§"/>
        <a:defRPr sz="1200" kern="1200" baseline="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17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9" name="Segnaposto numero diapositiva 3">
            <a:extLst>
              <a:ext uri="{FF2B5EF4-FFF2-40B4-BE49-F238E27FC236}">
                <a16:creationId xmlns:a16="http://schemas.microsoft.com/office/drawing/2014/main" id="{48B86079-8055-54E2-967C-5BB6A992C7D0}"/>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solidFill>
                  <a:schemeClr val="bg1"/>
                </a:solidFill>
                <a:latin typeface="+mn-lt"/>
              </a:rPr>
              <a:pPr algn="l"/>
              <a:t>‹#›</a:t>
            </a:fld>
            <a:endParaRPr lang="it-IT" sz="800">
              <a:solidFill>
                <a:schemeClr val="bg1"/>
              </a:solidFill>
              <a:latin typeface="+mn-lt"/>
            </a:endParaRPr>
          </a:p>
        </p:txBody>
      </p:sp>
      <p:sp>
        <p:nvSpPr>
          <p:cNvPr id="5" name="Segnaposto titolo 4"/>
          <p:cNvSpPr>
            <a:spLocks noGrp="1"/>
          </p:cNvSpPr>
          <p:nvPr>
            <p:ph type="title"/>
          </p:nvPr>
        </p:nvSpPr>
        <p:spPr>
          <a:xfrm>
            <a:off x="275099" y="307439"/>
            <a:ext cx="11655631" cy="498598"/>
          </a:xfrm>
          <a:prstGeom prst="rect">
            <a:avLst/>
          </a:prstGeom>
        </p:spPr>
        <p:txBody>
          <a:bodyPr vert="horz" wrap="square" lIns="0" tIns="0" rIns="0" bIns="0" rtlCol="0" anchor="t" anchorCtr="0">
            <a:noAutofit/>
          </a:bodyPr>
          <a:lstStyle/>
          <a:p>
            <a:r>
              <a:rPr lang="en-US" dirty="0"/>
              <a:t>Title here</a:t>
            </a:r>
            <a:endParaRPr lang="en-GB" dirty="0"/>
          </a:p>
        </p:txBody>
      </p:sp>
      <p:grpSp>
        <p:nvGrpSpPr>
          <p:cNvPr id="22" name="Graphic 6">
            <a:extLst>
              <a:ext uri="{FF2B5EF4-FFF2-40B4-BE49-F238E27FC236}">
                <a16:creationId xmlns:a16="http://schemas.microsoft.com/office/drawing/2014/main" id="{0AEDAF7C-5160-AD8E-0DC4-7807EDCD172F}"/>
              </a:ext>
            </a:extLst>
          </p:cNvPr>
          <p:cNvGrpSpPr/>
          <p:nvPr/>
        </p:nvGrpSpPr>
        <p:grpSpPr>
          <a:xfrm>
            <a:off x="11618002" y="6507090"/>
            <a:ext cx="312729" cy="218045"/>
            <a:chOff x="3414712" y="1223962"/>
            <a:chExt cx="5362003" cy="3738562"/>
          </a:xfrm>
          <a:solidFill>
            <a:srgbClr val="DA291C"/>
          </a:solidFill>
        </p:grpSpPr>
        <p:sp>
          <p:nvSpPr>
            <p:cNvPr id="23" name="Freeform: Shape 22">
              <a:extLst>
                <a:ext uri="{FF2B5EF4-FFF2-40B4-BE49-F238E27FC236}">
                  <a16:creationId xmlns:a16="http://schemas.microsoft.com/office/drawing/2014/main" id="{ACB30FE0-AD6C-B08A-E8E5-34150463D083}"/>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9B82BADA-C32C-04B5-DD2E-0E4B72F53EDF}"/>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p>
          </p:txBody>
        </p:sp>
        <p:sp>
          <p:nvSpPr>
            <p:cNvPr id="25" name="Freeform: Shape 24">
              <a:extLst>
                <a:ext uri="{FF2B5EF4-FFF2-40B4-BE49-F238E27FC236}">
                  <a16:creationId xmlns:a16="http://schemas.microsoft.com/office/drawing/2014/main" id="{B41F6A31-F524-6913-0301-610BFEEAFC44}"/>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p>
          </p:txBody>
        </p:sp>
        <p:sp>
          <p:nvSpPr>
            <p:cNvPr id="26" name="Freeform: Shape 25">
              <a:extLst>
                <a:ext uri="{FF2B5EF4-FFF2-40B4-BE49-F238E27FC236}">
                  <a16:creationId xmlns:a16="http://schemas.microsoft.com/office/drawing/2014/main" id="{14D8D972-84DE-D2D1-B133-9D10E3CD9F1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p>
          </p:txBody>
        </p:sp>
      </p:grpSp>
      <p:sp>
        <p:nvSpPr>
          <p:cNvPr id="35" name="Text Placeholder 1">
            <a:extLst>
              <a:ext uri="{FF2B5EF4-FFF2-40B4-BE49-F238E27FC236}">
                <a16:creationId xmlns:a16="http://schemas.microsoft.com/office/drawing/2014/main" id="{84E9D118-7602-3AA8-0AD5-359A7A2EE890}"/>
              </a:ext>
            </a:extLst>
          </p:cNvPr>
          <p:cNvSpPr>
            <a:spLocks noGrp="1"/>
          </p:cNvSpPr>
          <p:nvPr>
            <p:ph type="body" idx="1"/>
          </p:nvPr>
        </p:nvSpPr>
        <p:spPr>
          <a:xfrm>
            <a:off x="275099" y="934720"/>
            <a:ext cx="11655631" cy="5447030"/>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2" name="Group 1">
            <a:extLst>
              <a:ext uri="{FF2B5EF4-FFF2-40B4-BE49-F238E27FC236}">
                <a16:creationId xmlns:a16="http://schemas.microsoft.com/office/drawing/2014/main" id="{61993FD2-0B5C-2E42-6B1E-E9EDD9F0ABFC}"/>
              </a:ext>
            </a:extLst>
          </p:cNvPr>
          <p:cNvGrpSpPr/>
          <p:nvPr userDrawn="1"/>
        </p:nvGrpSpPr>
        <p:grpSpPr>
          <a:xfrm>
            <a:off x="-1192696" y="55165"/>
            <a:ext cx="1104706" cy="6802835"/>
            <a:chOff x="-1192696" y="55165"/>
            <a:chExt cx="1104706" cy="6802835"/>
          </a:xfrm>
        </p:grpSpPr>
        <p:grpSp>
          <p:nvGrpSpPr>
            <p:cNvPr id="3" name="Group 2">
              <a:extLst>
                <a:ext uri="{FF2B5EF4-FFF2-40B4-BE49-F238E27FC236}">
                  <a16:creationId xmlns:a16="http://schemas.microsoft.com/office/drawing/2014/main" id="{1E803B33-0338-1837-FCB1-AF30307FFD2E}"/>
                </a:ext>
              </a:extLst>
            </p:cNvPr>
            <p:cNvGrpSpPr/>
            <p:nvPr userDrawn="1"/>
          </p:nvGrpSpPr>
          <p:grpSpPr>
            <a:xfrm>
              <a:off x="-1192696" y="283678"/>
              <a:ext cx="1104706" cy="3145322"/>
              <a:chOff x="-2141717" y="1398059"/>
              <a:chExt cx="1694244" cy="428448"/>
            </a:xfrm>
          </p:grpSpPr>
          <p:sp>
            <p:nvSpPr>
              <p:cNvPr id="21" name="Rectangle 20">
                <a:extLst>
                  <a:ext uri="{FF2B5EF4-FFF2-40B4-BE49-F238E27FC236}">
                    <a16:creationId xmlns:a16="http://schemas.microsoft.com/office/drawing/2014/main" id="{8D8E0688-1C4B-ED4C-BA39-3232BB994A74}"/>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#DA291C</a:t>
                </a:r>
                <a:endParaRPr lang="en-GB" sz="800">
                  <a:solidFill>
                    <a:schemeClr val="bg1"/>
                  </a:solidFill>
                  <a:latin typeface="Work Sans" pitchFamily="2" charset="0"/>
                </a:endParaRPr>
              </a:p>
            </p:txBody>
          </p:sp>
          <p:sp>
            <p:nvSpPr>
              <p:cNvPr id="27" name="Rectangle 26">
                <a:extLst>
                  <a:ext uri="{FF2B5EF4-FFF2-40B4-BE49-F238E27FC236}">
                    <a16:creationId xmlns:a16="http://schemas.microsoft.com/office/drawing/2014/main" id="{A5B984C3-888C-E7BB-9ED7-779917AF05C9}"/>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#0C2340</a:t>
                </a:r>
                <a:endParaRPr lang="en-GB" sz="800">
                  <a:solidFill>
                    <a:schemeClr val="bg1"/>
                  </a:solidFill>
                  <a:latin typeface="Work Sans" pitchFamily="2" charset="0"/>
                </a:endParaRPr>
              </a:p>
            </p:txBody>
          </p:sp>
          <p:sp>
            <p:nvSpPr>
              <p:cNvPr id="28" name="Rectangle 27">
                <a:extLst>
                  <a:ext uri="{FF2B5EF4-FFF2-40B4-BE49-F238E27FC236}">
                    <a16:creationId xmlns:a16="http://schemas.microsoft.com/office/drawing/2014/main" id="{F3EBC176-A20C-D5CA-8E8F-AC2FD3DA7678}"/>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rgbClr val="0C2340"/>
                    </a:solidFill>
                    <a:latin typeface="Work Sans" pitchFamily="2" charset="0"/>
                  </a:rPr>
                  <a:t>#FFFFFF</a:t>
                </a:r>
                <a:endParaRPr lang="en-GB" sz="800">
                  <a:solidFill>
                    <a:srgbClr val="0C2340"/>
                  </a:solidFill>
                  <a:latin typeface="Work Sans" pitchFamily="2" charset="0"/>
                </a:endParaRPr>
              </a:p>
            </p:txBody>
          </p:sp>
        </p:grpSp>
        <p:grpSp>
          <p:nvGrpSpPr>
            <p:cNvPr id="4" name="Group 3">
              <a:extLst>
                <a:ext uri="{FF2B5EF4-FFF2-40B4-BE49-F238E27FC236}">
                  <a16:creationId xmlns:a16="http://schemas.microsoft.com/office/drawing/2014/main" id="{F2C27BA1-A615-E6BD-5551-8BA20568AB02}"/>
                </a:ext>
              </a:extLst>
            </p:cNvPr>
            <p:cNvGrpSpPr/>
            <p:nvPr userDrawn="1"/>
          </p:nvGrpSpPr>
          <p:grpSpPr>
            <a:xfrm>
              <a:off x="-1192696" y="3920372"/>
              <a:ext cx="1104706" cy="2937628"/>
              <a:chOff x="-1544321" y="1938472"/>
              <a:chExt cx="1426513" cy="3689646"/>
            </a:xfrm>
          </p:grpSpPr>
          <p:sp>
            <p:nvSpPr>
              <p:cNvPr id="8" name="Rectangle 7">
                <a:extLst>
                  <a:ext uri="{FF2B5EF4-FFF2-40B4-BE49-F238E27FC236}">
                    <a16:creationId xmlns:a16="http://schemas.microsoft.com/office/drawing/2014/main" id="{0D4B8A18-A084-3C5B-31DC-81987FC13A0F}"/>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#F97673</a:t>
                </a:r>
                <a:endParaRPr lang="en-GB" sz="800">
                  <a:solidFill>
                    <a:schemeClr val="bg1"/>
                  </a:solidFill>
                  <a:latin typeface="Work Sans" pitchFamily="2" charset="0"/>
                </a:endParaRPr>
              </a:p>
            </p:txBody>
          </p:sp>
          <p:sp>
            <p:nvSpPr>
              <p:cNvPr id="10" name="Rectangle 9">
                <a:extLst>
                  <a:ext uri="{FF2B5EF4-FFF2-40B4-BE49-F238E27FC236}">
                    <a16:creationId xmlns:a16="http://schemas.microsoft.com/office/drawing/2014/main" id="{398BBCDC-B531-7696-3897-6ECE09ACB3F2}"/>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#9DA7B3</a:t>
                </a:r>
                <a:endParaRPr lang="en-GB" sz="800">
                  <a:solidFill>
                    <a:schemeClr val="bg1"/>
                  </a:solidFill>
                  <a:latin typeface="Work Sans" pitchFamily="2" charset="0"/>
                </a:endParaRPr>
              </a:p>
            </p:txBody>
          </p:sp>
          <p:sp>
            <p:nvSpPr>
              <p:cNvPr id="11" name="Rectangle 10">
                <a:extLst>
                  <a:ext uri="{FF2B5EF4-FFF2-40B4-BE49-F238E27FC236}">
                    <a16:creationId xmlns:a16="http://schemas.microsoft.com/office/drawing/2014/main" id="{5CEBD64B-5C33-0DAA-75E2-5A2003C7566A}"/>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#ED4239</a:t>
                </a:r>
                <a:endParaRPr lang="en-GB" sz="800">
                  <a:solidFill>
                    <a:schemeClr val="bg1"/>
                  </a:solidFill>
                  <a:latin typeface="Work Sans" pitchFamily="2" charset="0"/>
                </a:endParaRPr>
              </a:p>
            </p:txBody>
          </p:sp>
          <p:sp>
            <p:nvSpPr>
              <p:cNvPr id="12" name="Rectangle 11">
                <a:extLst>
                  <a:ext uri="{FF2B5EF4-FFF2-40B4-BE49-F238E27FC236}">
                    <a16:creationId xmlns:a16="http://schemas.microsoft.com/office/drawing/2014/main" id="{63E0BF90-8B0E-E367-56EB-AC5071C0D398}"/>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#7F8799</a:t>
                </a:r>
                <a:endParaRPr lang="en-GB" sz="800">
                  <a:solidFill>
                    <a:schemeClr val="bg1"/>
                  </a:solidFill>
                  <a:latin typeface="Work Sans" pitchFamily="2" charset="0"/>
                </a:endParaRPr>
              </a:p>
            </p:txBody>
          </p:sp>
          <p:sp>
            <p:nvSpPr>
              <p:cNvPr id="13" name="Rectangle 12">
                <a:extLst>
                  <a:ext uri="{FF2B5EF4-FFF2-40B4-BE49-F238E27FC236}">
                    <a16:creationId xmlns:a16="http://schemas.microsoft.com/office/drawing/2014/main" id="{50F54C5E-7F97-3994-17C3-84233DCDCE75}"/>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#546579</a:t>
                </a:r>
                <a:endParaRPr lang="en-GB" sz="800">
                  <a:solidFill>
                    <a:schemeClr val="bg1"/>
                  </a:solidFill>
                  <a:latin typeface="Work Sans" pitchFamily="2" charset="0"/>
                </a:endParaRPr>
              </a:p>
            </p:txBody>
          </p:sp>
          <p:sp>
            <p:nvSpPr>
              <p:cNvPr id="14" name="Rectangle 13">
                <a:extLst>
                  <a:ext uri="{FF2B5EF4-FFF2-40B4-BE49-F238E27FC236}">
                    <a16:creationId xmlns:a16="http://schemas.microsoft.com/office/drawing/2014/main" id="{D687C4C8-B9FD-B00C-16A8-C2F07737241D}"/>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#961111</a:t>
                </a:r>
                <a:endParaRPr lang="en-GB" sz="800">
                  <a:solidFill>
                    <a:schemeClr val="bg1"/>
                  </a:solidFill>
                  <a:latin typeface="Work Sans" pitchFamily="2" charset="0"/>
                </a:endParaRPr>
              </a:p>
            </p:txBody>
          </p:sp>
          <p:sp>
            <p:nvSpPr>
              <p:cNvPr id="15" name="Rectangle 14">
                <a:extLst>
                  <a:ext uri="{FF2B5EF4-FFF2-40B4-BE49-F238E27FC236}">
                    <a16:creationId xmlns:a16="http://schemas.microsoft.com/office/drawing/2014/main" id="{787A148D-80F1-4278-8E64-9B5881E70A65}"/>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#354259</a:t>
                </a:r>
                <a:endParaRPr lang="en-GB" sz="800">
                  <a:solidFill>
                    <a:schemeClr val="bg1"/>
                  </a:solidFill>
                  <a:latin typeface="Work Sans" pitchFamily="2" charset="0"/>
                </a:endParaRPr>
              </a:p>
            </p:txBody>
          </p:sp>
          <p:sp>
            <p:nvSpPr>
              <p:cNvPr id="16" name="Rectangle 15">
                <a:extLst>
                  <a:ext uri="{FF2B5EF4-FFF2-40B4-BE49-F238E27FC236}">
                    <a16:creationId xmlns:a16="http://schemas.microsoft.com/office/drawing/2014/main" id="{CC8FEE44-CA12-CD96-8420-8C4EF9804F87}"/>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#3D0404</a:t>
                </a:r>
                <a:endParaRPr lang="en-GB" sz="800">
                  <a:solidFill>
                    <a:schemeClr val="bg1"/>
                  </a:solidFill>
                  <a:latin typeface="Work Sans" pitchFamily="2" charset="0"/>
                </a:endParaRPr>
              </a:p>
            </p:txBody>
          </p:sp>
          <p:sp>
            <p:nvSpPr>
              <p:cNvPr id="17" name="Rectangle 16">
                <a:extLst>
                  <a:ext uri="{FF2B5EF4-FFF2-40B4-BE49-F238E27FC236}">
                    <a16:creationId xmlns:a16="http://schemas.microsoft.com/office/drawing/2014/main" id="{D511E535-BB3C-16D0-3574-E180610F4762}"/>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#FFE3E3</a:t>
                </a:r>
                <a:endParaRPr lang="en-GB" sz="800">
                  <a:solidFill>
                    <a:srgbClr val="DA291C"/>
                  </a:solidFill>
                  <a:latin typeface="Work Sans" pitchFamily="2" charset="0"/>
                </a:endParaRPr>
              </a:p>
            </p:txBody>
          </p:sp>
          <p:sp>
            <p:nvSpPr>
              <p:cNvPr id="18" name="Rectangle 17">
                <a:extLst>
                  <a:ext uri="{FF2B5EF4-FFF2-40B4-BE49-F238E27FC236}">
                    <a16:creationId xmlns:a16="http://schemas.microsoft.com/office/drawing/2014/main" id="{71B3B8B3-7F88-8BF2-20DC-815B7FA93CEC}"/>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#F1F2F3</a:t>
                </a:r>
                <a:endParaRPr lang="en-GB" sz="800">
                  <a:solidFill>
                    <a:srgbClr val="0C2340"/>
                  </a:solidFill>
                  <a:latin typeface="Work Sans" pitchFamily="2" charset="0"/>
                </a:endParaRPr>
              </a:p>
            </p:txBody>
          </p:sp>
          <p:sp>
            <p:nvSpPr>
              <p:cNvPr id="19" name="Rectangle 18">
                <a:extLst>
                  <a:ext uri="{FF2B5EF4-FFF2-40B4-BE49-F238E27FC236}">
                    <a16:creationId xmlns:a16="http://schemas.microsoft.com/office/drawing/2014/main" id="{A2EAC8A8-E283-0F94-2FDA-6BB70EDFD624}"/>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#FCB7B3</a:t>
                </a:r>
                <a:endParaRPr lang="en-GB" sz="800">
                  <a:solidFill>
                    <a:srgbClr val="DA291C"/>
                  </a:solidFill>
                  <a:latin typeface="Work Sans" pitchFamily="2" charset="0"/>
                </a:endParaRPr>
              </a:p>
            </p:txBody>
          </p:sp>
          <p:sp>
            <p:nvSpPr>
              <p:cNvPr id="20" name="Rectangle 19">
                <a:extLst>
                  <a:ext uri="{FF2B5EF4-FFF2-40B4-BE49-F238E27FC236}">
                    <a16:creationId xmlns:a16="http://schemas.microsoft.com/office/drawing/2014/main" id="{FDF87E6A-0BF7-E379-09CF-73B0E9D90887}"/>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#DADEE2</a:t>
                </a:r>
                <a:endParaRPr lang="en-GB" sz="800">
                  <a:solidFill>
                    <a:srgbClr val="0C2340"/>
                  </a:solidFill>
                  <a:latin typeface="Work Sans" pitchFamily="2" charset="0"/>
                </a:endParaRPr>
              </a:p>
            </p:txBody>
          </p:sp>
        </p:grpSp>
        <p:sp>
          <p:nvSpPr>
            <p:cNvPr id="6" name="TextBox 5">
              <a:extLst>
                <a:ext uri="{FF2B5EF4-FFF2-40B4-BE49-F238E27FC236}">
                  <a16:creationId xmlns:a16="http://schemas.microsoft.com/office/drawing/2014/main" id="{A8F49283-6E92-FE89-A4E9-A2E857F9C28D}"/>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a:solidFill>
                    <a:schemeClr val="tx1">
                      <a:alpha val="60000"/>
                    </a:schemeClr>
                  </a:solidFill>
                  <a:latin typeface="Work Sans" pitchFamily="2" charset="0"/>
                </a:rPr>
                <a:t>Primary </a:t>
              </a:r>
              <a:r>
                <a:rPr lang="pt-BR" sz="800" err="1">
                  <a:solidFill>
                    <a:schemeClr val="tx1">
                      <a:alpha val="60000"/>
                    </a:schemeClr>
                  </a:solidFill>
                  <a:latin typeface="Work Sans" pitchFamily="2" charset="0"/>
                </a:rPr>
                <a:t>Colors</a:t>
              </a:r>
              <a:endParaRPr lang="en-GB" sz="800">
                <a:solidFill>
                  <a:schemeClr val="tx1">
                    <a:alpha val="60000"/>
                  </a:schemeClr>
                </a:solidFill>
                <a:latin typeface="Work Sans" pitchFamily="2" charset="0"/>
              </a:endParaRPr>
            </a:p>
          </p:txBody>
        </p:sp>
        <p:sp>
          <p:nvSpPr>
            <p:cNvPr id="7" name="TextBox 6">
              <a:extLst>
                <a:ext uri="{FF2B5EF4-FFF2-40B4-BE49-F238E27FC236}">
                  <a16:creationId xmlns:a16="http://schemas.microsoft.com/office/drawing/2014/main" id="{042AC377-065D-8C3F-B2C9-0E670FA42FEE}"/>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err="1">
                  <a:solidFill>
                    <a:schemeClr val="tx1">
                      <a:alpha val="60000"/>
                    </a:schemeClr>
                  </a:solidFill>
                  <a:latin typeface="Work Sans" pitchFamily="2" charset="0"/>
                </a:rPr>
                <a:t>Support</a:t>
              </a:r>
              <a:r>
                <a:rPr lang="pt-BR" sz="800">
                  <a:solidFill>
                    <a:schemeClr val="tx1">
                      <a:alpha val="60000"/>
                    </a:schemeClr>
                  </a:solidFill>
                  <a:latin typeface="Work Sans" pitchFamily="2" charset="0"/>
                </a:rPr>
                <a:t> </a:t>
              </a:r>
              <a:r>
                <a:rPr lang="pt-BR" sz="800" err="1">
                  <a:solidFill>
                    <a:schemeClr val="tx1">
                      <a:alpha val="60000"/>
                    </a:schemeClr>
                  </a:solidFill>
                  <a:latin typeface="Work Sans" pitchFamily="2" charset="0"/>
                </a:rPr>
                <a:t>Palette</a:t>
              </a:r>
              <a:endParaRPr lang="en-GB" sz="80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1065798815"/>
      </p:ext>
    </p:extLst>
  </p:cSld>
  <p:clrMap bg1="lt1" tx1="dk1" bg2="lt2" tx2="dk2" accent1="accent1" accent2="accent2" accent3="accent3" accent4="accent4" accent5="accent5" accent6="accent6" hlink="hlink" folHlink="folHlink"/>
  <p:sldLayoutIdLst>
    <p:sldLayoutId id="2147483875" r:id="rId1"/>
    <p:sldLayoutId id="2147483909" r:id="rId2"/>
    <p:sldLayoutId id="2147483876" r:id="rId3"/>
    <p:sldLayoutId id="2147483877" r:id="rId4"/>
    <p:sldLayoutId id="2147483878" r:id="rId5"/>
    <p:sldLayoutId id="2147483880" r:id="rId6"/>
  </p:sldLayoutIdLst>
  <p:hf hdr="0" ftr="0" dt="0"/>
  <p:txStyles>
    <p:titleStyle>
      <a:lvl1pPr algn="l" defTabSz="609585" rtl="0" eaLnBrk="1" latinLnBrk="0" hangingPunct="1">
        <a:lnSpc>
          <a:spcPct val="90000"/>
        </a:lnSpc>
        <a:spcBef>
          <a:spcPct val="0"/>
        </a:spcBef>
        <a:spcAft>
          <a:spcPts val="1200"/>
        </a:spcAft>
        <a:buNone/>
        <a:defRPr sz="3600" b="0" i="0" kern="0" spc="0" baseline="0">
          <a:solidFill>
            <a:schemeClr val="bg1"/>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kern="1200" baseline="0">
          <a:solidFill>
            <a:schemeClr val="bg1"/>
          </a:solidFill>
          <a:latin typeface="+mn-lt"/>
          <a:ea typeface="+mn-ea"/>
          <a:cs typeface="+mn-cs"/>
        </a:defRPr>
      </a:lvl1pPr>
      <a:lvl2pPr marL="0" indent="0" algn="l" defTabSz="609585" rtl="0" eaLnBrk="1" latinLnBrk="0" hangingPunct="1">
        <a:lnSpc>
          <a:spcPct val="100000"/>
        </a:lnSpc>
        <a:spcBef>
          <a:spcPts val="0"/>
        </a:spcBef>
        <a:spcAft>
          <a:spcPts val="1200"/>
        </a:spcAft>
        <a:buFont typeface="Arial" panose="020B0604020202020204" pitchFamily="34" charset="0"/>
        <a:buNone/>
        <a:defRPr sz="1200" kern="1200" baseline="0">
          <a:solidFill>
            <a:schemeClr val="bg1"/>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chemeClr val="bg1"/>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chemeClr val="bg1"/>
          </a:solidFill>
          <a:latin typeface="+mn-lt"/>
          <a:ea typeface="+mn-ea"/>
          <a:cs typeface="+mn-cs"/>
        </a:defRPr>
      </a:lvl4pPr>
      <a:lvl5pPr marL="1247775" indent="-171450" algn="l" defTabSz="609585" rtl="0" eaLnBrk="1" latinLnBrk="0" hangingPunct="1">
        <a:lnSpc>
          <a:spcPct val="100000"/>
        </a:lnSpc>
        <a:spcBef>
          <a:spcPts val="0"/>
        </a:spcBef>
        <a:spcAft>
          <a:spcPts val="1200"/>
        </a:spcAft>
        <a:buClr>
          <a:schemeClr val="bg1"/>
        </a:buClr>
        <a:buFont typeface="Wingdings" panose="05000000000000000000" pitchFamily="2" charset="2"/>
        <a:buChar char="§"/>
        <a:defRPr sz="1200" kern="1200" baseline="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20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egnaposto numero diapositiva 3">
            <a:extLst>
              <a:ext uri="{FF2B5EF4-FFF2-40B4-BE49-F238E27FC236}">
                <a16:creationId xmlns:a16="http://schemas.microsoft.com/office/drawing/2014/main" id="{48B86079-8055-54E2-967C-5BB6A992C7D0}"/>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latin typeface="+mn-lt"/>
              </a:rPr>
              <a:pPr algn="l"/>
              <a:t>‹#›</a:t>
            </a:fld>
            <a:endParaRPr lang="it-IT" sz="800">
              <a:latin typeface="+mn-lt"/>
            </a:endParaRPr>
          </a:p>
        </p:txBody>
      </p:sp>
      <p:sp>
        <p:nvSpPr>
          <p:cNvPr id="5" name="Segnaposto titolo 4"/>
          <p:cNvSpPr>
            <a:spLocks noGrp="1"/>
          </p:cNvSpPr>
          <p:nvPr>
            <p:ph type="title"/>
          </p:nvPr>
        </p:nvSpPr>
        <p:spPr>
          <a:xfrm>
            <a:off x="275099" y="307439"/>
            <a:ext cx="11655631" cy="498598"/>
          </a:xfrm>
          <a:prstGeom prst="rect">
            <a:avLst/>
          </a:prstGeom>
        </p:spPr>
        <p:txBody>
          <a:bodyPr vert="horz" wrap="square" lIns="0" tIns="0" rIns="0" bIns="0" rtlCol="0" anchor="t" anchorCtr="0">
            <a:noAutofit/>
          </a:bodyPr>
          <a:lstStyle/>
          <a:p>
            <a:r>
              <a:rPr lang="en-US"/>
              <a:t>Title here</a:t>
            </a:r>
            <a:endParaRPr lang="en-GB"/>
          </a:p>
        </p:txBody>
      </p:sp>
      <p:grpSp>
        <p:nvGrpSpPr>
          <p:cNvPr id="22" name="Graphic 6">
            <a:extLst>
              <a:ext uri="{FF2B5EF4-FFF2-40B4-BE49-F238E27FC236}">
                <a16:creationId xmlns:a16="http://schemas.microsoft.com/office/drawing/2014/main" id="{0AEDAF7C-5160-AD8E-0DC4-7807EDCD172F}"/>
              </a:ext>
            </a:extLst>
          </p:cNvPr>
          <p:cNvGrpSpPr/>
          <p:nvPr/>
        </p:nvGrpSpPr>
        <p:grpSpPr>
          <a:xfrm>
            <a:off x="11618002" y="6507090"/>
            <a:ext cx="312729" cy="218045"/>
            <a:chOff x="3414712" y="1223962"/>
            <a:chExt cx="5362003" cy="3738562"/>
          </a:xfrm>
          <a:solidFill>
            <a:srgbClr val="DA291C"/>
          </a:solidFill>
        </p:grpSpPr>
        <p:sp>
          <p:nvSpPr>
            <p:cNvPr id="23" name="Freeform: Shape 22">
              <a:extLst>
                <a:ext uri="{FF2B5EF4-FFF2-40B4-BE49-F238E27FC236}">
                  <a16:creationId xmlns:a16="http://schemas.microsoft.com/office/drawing/2014/main" id="{ACB30FE0-AD6C-B08A-E8E5-34150463D083}"/>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9B82BADA-C32C-04B5-DD2E-0E4B72F53EDF}"/>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p>
          </p:txBody>
        </p:sp>
        <p:sp>
          <p:nvSpPr>
            <p:cNvPr id="25" name="Freeform: Shape 24">
              <a:extLst>
                <a:ext uri="{FF2B5EF4-FFF2-40B4-BE49-F238E27FC236}">
                  <a16:creationId xmlns:a16="http://schemas.microsoft.com/office/drawing/2014/main" id="{B41F6A31-F524-6913-0301-610BFEEAFC44}"/>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p>
          </p:txBody>
        </p:sp>
        <p:sp>
          <p:nvSpPr>
            <p:cNvPr id="26" name="Freeform: Shape 25">
              <a:extLst>
                <a:ext uri="{FF2B5EF4-FFF2-40B4-BE49-F238E27FC236}">
                  <a16:creationId xmlns:a16="http://schemas.microsoft.com/office/drawing/2014/main" id="{14D8D972-84DE-D2D1-B133-9D10E3CD9F14}"/>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p>
          </p:txBody>
        </p:sp>
      </p:grpSp>
      <p:sp>
        <p:nvSpPr>
          <p:cNvPr id="35" name="Text Placeholder 1">
            <a:extLst>
              <a:ext uri="{FF2B5EF4-FFF2-40B4-BE49-F238E27FC236}">
                <a16:creationId xmlns:a16="http://schemas.microsoft.com/office/drawing/2014/main" id="{84E9D118-7602-3AA8-0AD5-359A7A2EE890}"/>
              </a:ext>
            </a:extLst>
          </p:cNvPr>
          <p:cNvSpPr>
            <a:spLocks noGrp="1"/>
          </p:cNvSpPr>
          <p:nvPr>
            <p:ph type="body" idx="1"/>
          </p:nvPr>
        </p:nvSpPr>
        <p:spPr>
          <a:xfrm>
            <a:off x="275099" y="934720"/>
            <a:ext cx="11655631" cy="5447030"/>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grpSp>
        <p:nvGrpSpPr>
          <p:cNvPr id="2" name="Group 1">
            <a:extLst>
              <a:ext uri="{FF2B5EF4-FFF2-40B4-BE49-F238E27FC236}">
                <a16:creationId xmlns:a16="http://schemas.microsoft.com/office/drawing/2014/main" id="{F71724AA-245F-DE49-802C-145D69773A82}"/>
              </a:ext>
            </a:extLst>
          </p:cNvPr>
          <p:cNvGrpSpPr/>
          <p:nvPr userDrawn="1"/>
        </p:nvGrpSpPr>
        <p:grpSpPr>
          <a:xfrm>
            <a:off x="-1192696" y="55165"/>
            <a:ext cx="1104706" cy="6802835"/>
            <a:chOff x="-1192696" y="55165"/>
            <a:chExt cx="1104706" cy="6802835"/>
          </a:xfrm>
        </p:grpSpPr>
        <p:grpSp>
          <p:nvGrpSpPr>
            <p:cNvPr id="3" name="Group 2">
              <a:extLst>
                <a:ext uri="{FF2B5EF4-FFF2-40B4-BE49-F238E27FC236}">
                  <a16:creationId xmlns:a16="http://schemas.microsoft.com/office/drawing/2014/main" id="{54CB78D2-C9A6-16F6-5D17-560D41DA2634}"/>
                </a:ext>
              </a:extLst>
            </p:cNvPr>
            <p:cNvGrpSpPr/>
            <p:nvPr userDrawn="1"/>
          </p:nvGrpSpPr>
          <p:grpSpPr>
            <a:xfrm>
              <a:off x="-1192696" y="283678"/>
              <a:ext cx="1104706" cy="3145322"/>
              <a:chOff x="-2141717" y="1398059"/>
              <a:chExt cx="1694244" cy="428448"/>
            </a:xfrm>
          </p:grpSpPr>
          <p:sp>
            <p:nvSpPr>
              <p:cNvPr id="21" name="Rectangle 20">
                <a:extLst>
                  <a:ext uri="{FF2B5EF4-FFF2-40B4-BE49-F238E27FC236}">
                    <a16:creationId xmlns:a16="http://schemas.microsoft.com/office/drawing/2014/main" id="{9DA896E1-81A7-A607-BAE2-3E0D797823C1}"/>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#DA291C</a:t>
                </a:r>
                <a:endParaRPr lang="en-GB" sz="800">
                  <a:solidFill>
                    <a:schemeClr val="bg1"/>
                  </a:solidFill>
                  <a:latin typeface="Work Sans" pitchFamily="2" charset="0"/>
                </a:endParaRPr>
              </a:p>
            </p:txBody>
          </p:sp>
          <p:sp>
            <p:nvSpPr>
              <p:cNvPr id="27" name="Rectangle 26">
                <a:extLst>
                  <a:ext uri="{FF2B5EF4-FFF2-40B4-BE49-F238E27FC236}">
                    <a16:creationId xmlns:a16="http://schemas.microsoft.com/office/drawing/2014/main" id="{A6A84419-6D1C-E1E9-47AD-46A6867154BB}"/>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#0C2340</a:t>
                </a:r>
                <a:endParaRPr lang="en-GB" sz="800">
                  <a:solidFill>
                    <a:schemeClr val="bg1"/>
                  </a:solidFill>
                  <a:latin typeface="Work Sans" pitchFamily="2" charset="0"/>
                </a:endParaRPr>
              </a:p>
            </p:txBody>
          </p:sp>
          <p:sp>
            <p:nvSpPr>
              <p:cNvPr id="28" name="Rectangle 27">
                <a:extLst>
                  <a:ext uri="{FF2B5EF4-FFF2-40B4-BE49-F238E27FC236}">
                    <a16:creationId xmlns:a16="http://schemas.microsoft.com/office/drawing/2014/main" id="{5CCF599C-850B-C6B8-1B6C-B4714C360043}"/>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rgbClr val="0C2340"/>
                    </a:solidFill>
                    <a:latin typeface="Work Sans" pitchFamily="2" charset="0"/>
                  </a:rPr>
                  <a:t>#FFFFFF</a:t>
                </a:r>
                <a:endParaRPr lang="en-GB" sz="800">
                  <a:solidFill>
                    <a:srgbClr val="0C2340"/>
                  </a:solidFill>
                  <a:latin typeface="Work Sans" pitchFamily="2" charset="0"/>
                </a:endParaRPr>
              </a:p>
            </p:txBody>
          </p:sp>
        </p:grpSp>
        <p:grpSp>
          <p:nvGrpSpPr>
            <p:cNvPr id="4" name="Group 3">
              <a:extLst>
                <a:ext uri="{FF2B5EF4-FFF2-40B4-BE49-F238E27FC236}">
                  <a16:creationId xmlns:a16="http://schemas.microsoft.com/office/drawing/2014/main" id="{3D553D77-0C5D-3B8D-48CE-C010C35BA426}"/>
                </a:ext>
              </a:extLst>
            </p:cNvPr>
            <p:cNvGrpSpPr/>
            <p:nvPr userDrawn="1"/>
          </p:nvGrpSpPr>
          <p:grpSpPr>
            <a:xfrm>
              <a:off x="-1192696" y="3920372"/>
              <a:ext cx="1104706" cy="2937628"/>
              <a:chOff x="-1544321" y="1938472"/>
              <a:chExt cx="1426513" cy="3689646"/>
            </a:xfrm>
          </p:grpSpPr>
          <p:sp>
            <p:nvSpPr>
              <p:cNvPr id="8" name="Rectangle 7">
                <a:extLst>
                  <a:ext uri="{FF2B5EF4-FFF2-40B4-BE49-F238E27FC236}">
                    <a16:creationId xmlns:a16="http://schemas.microsoft.com/office/drawing/2014/main" id="{9C24F36A-E9D0-7EC2-9DA8-8CDDACEB1CD8}"/>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#F97673</a:t>
                </a:r>
                <a:endParaRPr lang="en-GB" sz="800">
                  <a:solidFill>
                    <a:schemeClr val="bg1"/>
                  </a:solidFill>
                  <a:latin typeface="Work Sans" pitchFamily="2" charset="0"/>
                </a:endParaRPr>
              </a:p>
            </p:txBody>
          </p:sp>
          <p:sp>
            <p:nvSpPr>
              <p:cNvPr id="10" name="Rectangle 9">
                <a:extLst>
                  <a:ext uri="{FF2B5EF4-FFF2-40B4-BE49-F238E27FC236}">
                    <a16:creationId xmlns:a16="http://schemas.microsoft.com/office/drawing/2014/main" id="{598DB0D9-D4C6-DED6-58D5-B470FF344744}"/>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#9DA7B3</a:t>
                </a:r>
                <a:endParaRPr lang="en-GB" sz="800">
                  <a:solidFill>
                    <a:schemeClr val="bg1"/>
                  </a:solidFill>
                  <a:latin typeface="Work Sans" pitchFamily="2" charset="0"/>
                </a:endParaRPr>
              </a:p>
            </p:txBody>
          </p:sp>
          <p:sp>
            <p:nvSpPr>
              <p:cNvPr id="11" name="Rectangle 10">
                <a:extLst>
                  <a:ext uri="{FF2B5EF4-FFF2-40B4-BE49-F238E27FC236}">
                    <a16:creationId xmlns:a16="http://schemas.microsoft.com/office/drawing/2014/main" id="{8EF614CE-ED10-A06A-B197-A52E9A1B5DF7}"/>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#ED4239</a:t>
                </a:r>
                <a:endParaRPr lang="en-GB" sz="800">
                  <a:solidFill>
                    <a:schemeClr val="bg1"/>
                  </a:solidFill>
                  <a:latin typeface="Work Sans" pitchFamily="2" charset="0"/>
                </a:endParaRPr>
              </a:p>
            </p:txBody>
          </p:sp>
          <p:sp>
            <p:nvSpPr>
              <p:cNvPr id="12" name="Rectangle 11">
                <a:extLst>
                  <a:ext uri="{FF2B5EF4-FFF2-40B4-BE49-F238E27FC236}">
                    <a16:creationId xmlns:a16="http://schemas.microsoft.com/office/drawing/2014/main" id="{01AE0A3B-B3AA-9CDD-1313-83207B03DCED}"/>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#7F8799</a:t>
                </a:r>
                <a:endParaRPr lang="en-GB" sz="800">
                  <a:solidFill>
                    <a:schemeClr val="bg1"/>
                  </a:solidFill>
                  <a:latin typeface="Work Sans" pitchFamily="2" charset="0"/>
                </a:endParaRPr>
              </a:p>
            </p:txBody>
          </p:sp>
          <p:sp>
            <p:nvSpPr>
              <p:cNvPr id="13" name="Rectangle 12">
                <a:extLst>
                  <a:ext uri="{FF2B5EF4-FFF2-40B4-BE49-F238E27FC236}">
                    <a16:creationId xmlns:a16="http://schemas.microsoft.com/office/drawing/2014/main" id="{8743B1BA-1BF5-5D9F-508F-362698B6F82A}"/>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#546579</a:t>
                </a:r>
                <a:endParaRPr lang="en-GB" sz="800">
                  <a:solidFill>
                    <a:schemeClr val="bg1"/>
                  </a:solidFill>
                  <a:latin typeface="Work Sans" pitchFamily="2" charset="0"/>
                </a:endParaRPr>
              </a:p>
            </p:txBody>
          </p:sp>
          <p:sp>
            <p:nvSpPr>
              <p:cNvPr id="14" name="Rectangle 13">
                <a:extLst>
                  <a:ext uri="{FF2B5EF4-FFF2-40B4-BE49-F238E27FC236}">
                    <a16:creationId xmlns:a16="http://schemas.microsoft.com/office/drawing/2014/main" id="{8D6CD7A8-DBE6-CCAB-AB63-FDAD12035722}"/>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#961111</a:t>
                </a:r>
                <a:endParaRPr lang="en-GB" sz="800">
                  <a:solidFill>
                    <a:schemeClr val="bg1"/>
                  </a:solidFill>
                  <a:latin typeface="Work Sans" pitchFamily="2" charset="0"/>
                </a:endParaRPr>
              </a:p>
            </p:txBody>
          </p:sp>
          <p:sp>
            <p:nvSpPr>
              <p:cNvPr id="15" name="Rectangle 14">
                <a:extLst>
                  <a:ext uri="{FF2B5EF4-FFF2-40B4-BE49-F238E27FC236}">
                    <a16:creationId xmlns:a16="http://schemas.microsoft.com/office/drawing/2014/main" id="{C1407F10-D8B4-7594-3F35-71730CAFF737}"/>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#354259</a:t>
                </a:r>
                <a:endParaRPr lang="en-GB" sz="800">
                  <a:solidFill>
                    <a:schemeClr val="bg1"/>
                  </a:solidFill>
                  <a:latin typeface="Work Sans" pitchFamily="2" charset="0"/>
                </a:endParaRPr>
              </a:p>
            </p:txBody>
          </p:sp>
          <p:sp>
            <p:nvSpPr>
              <p:cNvPr id="16" name="Rectangle 15">
                <a:extLst>
                  <a:ext uri="{FF2B5EF4-FFF2-40B4-BE49-F238E27FC236}">
                    <a16:creationId xmlns:a16="http://schemas.microsoft.com/office/drawing/2014/main" id="{640EF462-AAEF-7E90-32F9-033F40553FDA}"/>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#3D0404</a:t>
                </a:r>
                <a:endParaRPr lang="en-GB" sz="800">
                  <a:solidFill>
                    <a:schemeClr val="bg1"/>
                  </a:solidFill>
                  <a:latin typeface="Work Sans" pitchFamily="2" charset="0"/>
                </a:endParaRPr>
              </a:p>
            </p:txBody>
          </p:sp>
          <p:sp>
            <p:nvSpPr>
              <p:cNvPr id="17" name="Rectangle 16">
                <a:extLst>
                  <a:ext uri="{FF2B5EF4-FFF2-40B4-BE49-F238E27FC236}">
                    <a16:creationId xmlns:a16="http://schemas.microsoft.com/office/drawing/2014/main" id="{6C29FD0C-B617-8623-13CC-18AACF1FB95E}"/>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#FFE3E3</a:t>
                </a:r>
                <a:endParaRPr lang="en-GB" sz="800">
                  <a:solidFill>
                    <a:srgbClr val="DA291C"/>
                  </a:solidFill>
                  <a:latin typeface="Work Sans" pitchFamily="2" charset="0"/>
                </a:endParaRPr>
              </a:p>
            </p:txBody>
          </p:sp>
          <p:sp>
            <p:nvSpPr>
              <p:cNvPr id="18" name="Rectangle 17">
                <a:extLst>
                  <a:ext uri="{FF2B5EF4-FFF2-40B4-BE49-F238E27FC236}">
                    <a16:creationId xmlns:a16="http://schemas.microsoft.com/office/drawing/2014/main" id="{29889C73-3237-C24E-EA5C-607B8A8B2DEE}"/>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#F1F2F3</a:t>
                </a:r>
                <a:endParaRPr lang="en-GB" sz="800">
                  <a:solidFill>
                    <a:srgbClr val="0C2340"/>
                  </a:solidFill>
                  <a:latin typeface="Work Sans" pitchFamily="2" charset="0"/>
                </a:endParaRPr>
              </a:p>
            </p:txBody>
          </p:sp>
          <p:sp>
            <p:nvSpPr>
              <p:cNvPr id="19" name="Rectangle 18">
                <a:extLst>
                  <a:ext uri="{FF2B5EF4-FFF2-40B4-BE49-F238E27FC236}">
                    <a16:creationId xmlns:a16="http://schemas.microsoft.com/office/drawing/2014/main" id="{DF5426E0-7E9C-2026-5E4F-3F8A70502A18}"/>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#FCB7B3</a:t>
                </a:r>
                <a:endParaRPr lang="en-GB" sz="800">
                  <a:solidFill>
                    <a:srgbClr val="DA291C"/>
                  </a:solidFill>
                  <a:latin typeface="Work Sans" pitchFamily="2" charset="0"/>
                </a:endParaRPr>
              </a:p>
            </p:txBody>
          </p:sp>
          <p:sp>
            <p:nvSpPr>
              <p:cNvPr id="20" name="Rectangle 19">
                <a:extLst>
                  <a:ext uri="{FF2B5EF4-FFF2-40B4-BE49-F238E27FC236}">
                    <a16:creationId xmlns:a16="http://schemas.microsoft.com/office/drawing/2014/main" id="{60D595FD-F236-A50A-165C-E5DCF0216430}"/>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#DADEE2</a:t>
                </a:r>
                <a:endParaRPr lang="en-GB" sz="800">
                  <a:solidFill>
                    <a:srgbClr val="0C2340"/>
                  </a:solidFill>
                  <a:latin typeface="Work Sans" pitchFamily="2" charset="0"/>
                </a:endParaRPr>
              </a:p>
            </p:txBody>
          </p:sp>
        </p:grpSp>
        <p:sp>
          <p:nvSpPr>
            <p:cNvPr id="6" name="TextBox 5">
              <a:extLst>
                <a:ext uri="{FF2B5EF4-FFF2-40B4-BE49-F238E27FC236}">
                  <a16:creationId xmlns:a16="http://schemas.microsoft.com/office/drawing/2014/main" id="{54080F3A-C2DE-3F87-9E17-44CAD91CA0AC}"/>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a:solidFill>
                    <a:schemeClr val="tx1">
                      <a:alpha val="60000"/>
                    </a:schemeClr>
                  </a:solidFill>
                  <a:latin typeface="Work Sans" pitchFamily="2" charset="0"/>
                </a:rPr>
                <a:t>Primary </a:t>
              </a:r>
              <a:r>
                <a:rPr lang="pt-BR" sz="800" err="1">
                  <a:solidFill>
                    <a:schemeClr val="tx1">
                      <a:alpha val="60000"/>
                    </a:schemeClr>
                  </a:solidFill>
                  <a:latin typeface="Work Sans" pitchFamily="2" charset="0"/>
                </a:rPr>
                <a:t>Colors</a:t>
              </a:r>
              <a:endParaRPr lang="en-GB" sz="800">
                <a:solidFill>
                  <a:schemeClr val="tx1">
                    <a:alpha val="60000"/>
                  </a:schemeClr>
                </a:solidFill>
                <a:latin typeface="Work Sans" pitchFamily="2" charset="0"/>
              </a:endParaRPr>
            </a:p>
          </p:txBody>
        </p:sp>
        <p:sp>
          <p:nvSpPr>
            <p:cNvPr id="7" name="TextBox 6">
              <a:extLst>
                <a:ext uri="{FF2B5EF4-FFF2-40B4-BE49-F238E27FC236}">
                  <a16:creationId xmlns:a16="http://schemas.microsoft.com/office/drawing/2014/main" id="{6321BEA5-440C-B93D-2302-CAFD5AA7893F}"/>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err="1">
                  <a:solidFill>
                    <a:schemeClr val="tx1">
                      <a:alpha val="60000"/>
                    </a:schemeClr>
                  </a:solidFill>
                  <a:latin typeface="Work Sans" pitchFamily="2" charset="0"/>
                </a:rPr>
                <a:t>Support</a:t>
              </a:r>
              <a:r>
                <a:rPr lang="pt-BR" sz="800">
                  <a:solidFill>
                    <a:schemeClr val="tx1">
                      <a:alpha val="60000"/>
                    </a:schemeClr>
                  </a:solidFill>
                  <a:latin typeface="Work Sans" pitchFamily="2" charset="0"/>
                </a:rPr>
                <a:t> </a:t>
              </a:r>
              <a:r>
                <a:rPr lang="pt-BR" sz="800" err="1">
                  <a:solidFill>
                    <a:schemeClr val="tx1">
                      <a:alpha val="60000"/>
                    </a:schemeClr>
                  </a:solidFill>
                  <a:latin typeface="Work Sans" pitchFamily="2" charset="0"/>
                </a:rPr>
                <a:t>Palette</a:t>
              </a:r>
              <a:endParaRPr lang="en-GB" sz="80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3548858862"/>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71" r:id="rId3"/>
    <p:sldLayoutId id="2147483772" r:id="rId4"/>
    <p:sldLayoutId id="2147483773" r:id="rId5"/>
  </p:sldLayoutIdLst>
  <p:hf hdr="0" ftr="0" dt="0"/>
  <p:txStyles>
    <p:titleStyle>
      <a:lvl1pPr algn="l" defTabSz="609585" rtl="0" eaLnBrk="1" latinLnBrk="0" hangingPunct="1">
        <a:lnSpc>
          <a:spcPct val="90000"/>
        </a:lnSpc>
        <a:spcBef>
          <a:spcPct val="0"/>
        </a:spcBef>
        <a:spcAft>
          <a:spcPts val="1200"/>
        </a:spcAft>
        <a:buNone/>
        <a:defRPr sz="3600" b="0" i="0" kern="0" spc="0" baseline="0">
          <a:solidFill>
            <a:srgbClr val="0C2340"/>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kern="1200" baseline="0">
          <a:solidFill>
            <a:srgbClr val="0C2340"/>
          </a:solidFill>
          <a:latin typeface="+mn-lt"/>
          <a:ea typeface="+mn-ea"/>
          <a:cs typeface="+mn-cs"/>
        </a:defRPr>
      </a:lvl1pPr>
      <a:lvl2pPr marL="0" indent="0" algn="l" defTabSz="609585" rtl="0" eaLnBrk="1" latinLnBrk="0" hangingPunct="1">
        <a:lnSpc>
          <a:spcPct val="100000"/>
        </a:lnSpc>
        <a:spcBef>
          <a:spcPts val="0"/>
        </a:spcBef>
        <a:spcAft>
          <a:spcPts val="1200"/>
        </a:spcAft>
        <a:buFont typeface="Arial" panose="020B0604020202020204" pitchFamily="34" charset="0"/>
        <a:buNone/>
        <a:defRPr sz="1200" kern="1200" baseline="0">
          <a:solidFill>
            <a:srgbClr val="0C2340"/>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rgbClr val="0C2340"/>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rgbClr val="0C2340"/>
          </a:solidFill>
          <a:latin typeface="+mn-lt"/>
          <a:ea typeface="+mn-ea"/>
          <a:cs typeface="+mn-cs"/>
        </a:defRPr>
      </a:lvl4pPr>
      <a:lvl5pPr marL="1247775" indent="-171450" algn="l" defTabSz="609585" rtl="0" eaLnBrk="1" latinLnBrk="0" hangingPunct="1">
        <a:lnSpc>
          <a:spcPct val="100000"/>
        </a:lnSpc>
        <a:spcBef>
          <a:spcPts val="0"/>
        </a:spcBef>
        <a:spcAft>
          <a:spcPts val="1200"/>
        </a:spcAft>
        <a:buClr>
          <a:srgbClr val="DA291C"/>
        </a:buClr>
        <a:buFont typeface="Wingdings" panose="05000000000000000000" pitchFamily="2" charset="2"/>
        <a:buChar char="§"/>
        <a:defRPr sz="1200" b="0" kern="1200" baseline="0">
          <a:solidFill>
            <a:srgbClr val="546579"/>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userDrawn="1">
          <p15:clr>
            <a:srgbClr val="F26B43"/>
          </p15:clr>
        </p15:guide>
        <p15:guide id="3" orient="horz" pos="187" userDrawn="1">
          <p15:clr>
            <a:srgbClr val="F26B43"/>
          </p15:clr>
        </p15:guide>
        <p15:guide id="4" pos="7514" userDrawn="1">
          <p15:clr>
            <a:srgbClr val="F26B43"/>
          </p15:clr>
        </p15:guide>
        <p15:guide id="5" orient="horz" pos="4020" userDrawn="1">
          <p15:clr>
            <a:srgbClr val="F26B43"/>
          </p15:clr>
        </p15:guide>
        <p15:guide id="6" orient="horz" pos="4201"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5" name="Segnaposto titolo 4"/>
          <p:cNvSpPr>
            <a:spLocks noGrp="1"/>
          </p:cNvSpPr>
          <p:nvPr>
            <p:ph type="title"/>
          </p:nvPr>
        </p:nvSpPr>
        <p:spPr>
          <a:xfrm>
            <a:off x="263525" y="308392"/>
            <a:ext cx="11667206" cy="498598"/>
          </a:xfrm>
          <a:prstGeom prst="rect">
            <a:avLst/>
          </a:prstGeom>
        </p:spPr>
        <p:txBody>
          <a:bodyPr vert="horz" wrap="square" lIns="0" tIns="0" rIns="0" bIns="0" rtlCol="0" anchor="t" anchorCtr="0">
            <a:noAutofit/>
          </a:bodyPr>
          <a:lstStyle/>
          <a:p>
            <a:r>
              <a:rPr lang="en-US" dirty="0"/>
              <a:t>Title here</a:t>
            </a:r>
            <a:endParaRPr lang="en-GB" dirty="0"/>
          </a:p>
        </p:txBody>
      </p:sp>
      <p:sp>
        <p:nvSpPr>
          <p:cNvPr id="2" name="Segnaposto numero diapositiva 3">
            <a:extLst>
              <a:ext uri="{FF2B5EF4-FFF2-40B4-BE49-F238E27FC236}">
                <a16:creationId xmlns:a16="http://schemas.microsoft.com/office/drawing/2014/main" id="{6EDDC3A0-3BA3-D03A-5653-E6097CB1B581}"/>
              </a:ext>
            </a:extLst>
          </p:cNvPr>
          <p:cNvSpPr txBox="1">
            <a:spLocks/>
          </p:cNvSpPr>
          <p:nvPr userDrawn="1"/>
        </p:nvSpPr>
        <p:spPr>
          <a:xfrm>
            <a:off x="258396" y="6522680"/>
            <a:ext cx="494299" cy="197211"/>
          </a:xfrm>
          <a:prstGeom prst="rect">
            <a:avLst/>
          </a:prstGeom>
        </p:spPr>
        <p:txBody>
          <a:bodyPr vert="horz" lIns="0" tIns="0" rIns="0" bIns="0" rtlCol="0" anchor="ctr" anchorCtr="0">
            <a:noAutofit/>
          </a:bodyPr>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solidFill>
                  <a:schemeClr val="bg1"/>
                </a:solidFill>
                <a:latin typeface="+mn-lt"/>
              </a:rPr>
              <a:pPr algn="l"/>
              <a:t>‹#›</a:t>
            </a:fld>
            <a:endParaRPr lang="it-IT" sz="800">
              <a:solidFill>
                <a:schemeClr val="bg1"/>
              </a:solidFill>
              <a:latin typeface="+mn-lt"/>
            </a:endParaRPr>
          </a:p>
        </p:txBody>
      </p:sp>
      <p:grpSp>
        <p:nvGrpSpPr>
          <p:cNvPr id="3" name="Graphic 6">
            <a:extLst>
              <a:ext uri="{FF2B5EF4-FFF2-40B4-BE49-F238E27FC236}">
                <a16:creationId xmlns:a16="http://schemas.microsoft.com/office/drawing/2014/main" id="{45FE4123-661D-7624-C0C8-AD3EB77F795E}"/>
              </a:ext>
            </a:extLst>
          </p:cNvPr>
          <p:cNvGrpSpPr/>
          <p:nvPr userDrawn="1"/>
        </p:nvGrpSpPr>
        <p:grpSpPr>
          <a:xfrm>
            <a:off x="11618002" y="6507090"/>
            <a:ext cx="312729" cy="218045"/>
            <a:chOff x="3414712" y="1223962"/>
            <a:chExt cx="5362003" cy="3738562"/>
          </a:xfrm>
          <a:solidFill>
            <a:schemeClr val="bg1"/>
          </a:solidFill>
        </p:grpSpPr>
        <p:sp>
          <p:nvSpPr>
            <p:cNvPr id="4" name="Freeform: Shape 3">
              <a:extLst>
                <a:ext uri="{FF2B5EF4-FFF2-40B4-BE49-F238E27FC236}">
                  <a16:creationId xmlns:a16="http://schemas.microsoft.com/office/drawing/2014/main" id="{B2D37B28-6D2D-54F1-5820-62B073BDCDCA}"/>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6" name="Freeform: Shape 5">
              <a:extLst>
                <a:ext uri="{FF2B5EF4-FFF2-40B4-BE49-F238E27FC236}">
                  <a16:creationId xmlns:a16="http://schemas.microsoft.com/office/drawing/2014/main" id="{BD46E93A-B49C-0FD1-522D-A555B663461F}"/>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7" name="Freeform: Shape 6">
              <a:extLst>
                <a:ext uri="{FF2B5EF4-FFF2-40B4-BE49-F238E27FC236}">
                  <a16:creationId xmlns:a16="http://schemas.microsoft.com/office/drawing/2014/main" id="{745C26F1-82FC-8B98-1A92-56FC632581C5}"/>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10" name="Freeform: Shape 9">
              <a:extLst>
                <a:ext uri="{FF2B5EF4-FFF2-40B4-BE49-F238E27FC236}">
                  <a16:creationId xmlns:a16="http://schemas.microsoft.com/office/drawing/2014/main" id="{7211227E-EC9E-707B-3EDA-5FD2E580A4AF}"/>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
        <p:nvSpPr>
          <p:cNvPr id="48" name="Text Placeholder 1">
            <a:extLst>
              <a:ext uri="{FF2B5EF4-FFF2-40B4-BE49-F238E27FC236}">
                <a16:creationId xmlns:a16="http://schemas.microsoft.com/office/drawing/2014/main" id="{CD637628-F5DF-32BC-F0AA-B7BEE66E67EC}"/>
              </a:ext>
            </a:extLst>
          </p:cNvPr>
          <p:cNvSpPr>
            <a:spLocks noGrp="1"/>
          </p:cNvSpPr>
          <p:nvPr>
            <p:ph type="body" idx="1"/>
          </p:nvPr>
        </p:nvSpPr>
        <p:spPr>
          <a:xfrm>
            <a:off x="263525" y="935672"/>
            <a:ext cx="11667206" cy="5446078"/>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grpSp>
        <p:nvGrpSpPr>
          <p:cNvPr id="8" name="Group 7">
            <a:extLst>
              <a:ext uri="{FF2B5EF4-FFF2-40B4-BE49-F238E27FC236}">
                <a16:creationId xmlns:a16="http://schemas.microsoft.com/office/drawing/2014/main" id="{E5047611-58A9-6EAD-23A2-A1810D33629A}"/>
              </a:ext>
            </a:extLst>
          </p:cNvPr>
          <p:cNvGrpSpPr/>
          <p:nvPr userDrawn="1"/>
        </p:nvGrpSpPr>
        <p:grpSpPr>
          <a:xfrm>
            <a:off x="-1192696" y="55165"/>
            <a:ext cx="1104706" cy="6802835"/>
            <a:chOff x="-1192696" y="55165"/>
            <a:chExt cx="1104706" cy="6802835"/>
          </a:xfrm>
        </p:grpSpPr>
        <p:grpSp>
          <p:nvGrpSpPr>
            <p:cNvPr id="9" name="Group 8">
              <a:extLst>
                <a:ext uri="{FF2B5EF4-FFF2-40B4-BE49-F238E27FC236}">
                  <a16:creationId xmlns:a16="http://schemas.microsoft.com/office/drawing/2014/main" id="{ECEB9FBC-69B5-4B0F-1ADA-025B3931E478}"/>
                </a:ext>
              </a:extLst>
            </p:cNvPr>
            <p:cNvGrpSpPr/>
            <p:nvPr userDrawn="1"/>
          </p:nvGrpSpPr>
          <p:grpSpPr>
            <a:xfrm>
              <a:off x="-1192696" y="283678"/>
              <a:ext cx="1104706" cy="3145322"/>
              <a:chOff x="-2141717" y="1398059"/>
              <a:chExt cx="1694244" cy="428448"/>
            </a:xfrm>
          </p:grpSpPr>
          <p:sp>
            <p:nvSpPr>
              <p:cNvPr id="26" name="Rectangle 25">
                <a:extLst>
                  <a:ext uri="{FF2B5EF4-FFF2-40B4-BE49-F238E27FC236}">
                    <a16:creationId xmlns:a16="http://schemas.microsoft.com/office/drawing/2014/main" id="{9065DB50-9113-5199-BB37-A470D9ADE1EB}"/>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#DA291C</a:t>
                </a:r>
                <a:endParaRPr lang="en-GB" sz="800">
                  <a:solidFill>
                    <a:schemeClr val="bg1"/>
                  </a:solidFill>
                  <a:latin typeface="Work Sans" pitchFamily="2" charset="0"/>
                </a:endParaRPr>
              </a:p>
            </p:txBody>
          </p:sp>
          <p:sp>
            <p:nvSpPr>
              <p:cNvPr id="27" name="Rectangle 26">
                <a:extLst>
                  <a:ext uri="{FF2B5EF4-FFF2-40B4-BE49-F238E27FC236}">
                    <a16:creationId xmlns:a16="http://schemas.microsoft.com/office/drawing/2014/main" id="{BE68AE51-7A46-011A-4465-6ABEB95A88C5}"/>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#0C2340</a:t>
                </a:r>
                <a:endParaRPr lang="en-GB" sz="800">
                  <a:solidFill>
                    <a:schemeClr val="bg1"/>
                  </a:solidFill>
                  <a:latin typeface="Work Sans" pitchFamily="2" charset="0"/>
                </a:endParaRPr>
              </a:p>
            </p:txBody>
          </p:sp>
          <p:sp>
            <p:nvSpPr>
              <p:cNvPr id="28" name="Rectangle 27">
                <a:extLst>
                  <a:ext uri="{FF2B5EF4-FFF2-40B4-BE49-F238E27FC236}">
                    <a16:creationId xmlns:a16="http://schemas.microsoft.com/office/drawing/2014/main" id="{A57127AE-9583-961A-10B9-DA016EA34D07}"/>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rgbClr val="0C2340"/>
                    </a:solidFill>
                    <a:latin typeface="Work Sans" pitchFamily="2" charset="0"/>
                  </a:rPr>
                  <a:t>#FFFFFF</a:t>
                </a:r>
                <a:endParaRPr lang="en-GB" sz="800">
                  <a:solidFill>
                    <a:srgbClr val="0C2340"/>
                  </a:solidFill>
                  <a:latin typeface="Work Sans" pitchFamily="2" charset="0"/>
                </a:endParaRPr>
              </a:p>
            </p:txBody>
          </p:sp>
        </p:grpSp>
        <p:grpSp>
          <p:nvGrpSpPr>
            <p:cNvPr id="11" name="Group 10">
              <a:extLst>
                <a:ext uri="{FF2B5EF4-FFF2-40B4-BE49-F238E27FC236}">
                  <a16:creationId xmlns:a16="http://schemas.microsoft.com/office/drawing/2014/main" id="{2A46BAA0-EC6D-AD34-9775-3D7261D1985A}"/>
                </a:ext>
              </a:extLst>
            </p:cNvPr>
            <p:cNvGrpSpPr/>
            <p:nvPr userDrawn="1"/>
          </p:nvGrpSpPr>
          <p:grpSpPr>
            <a:xfrm>
              <a:off x="-1192696" y="3920372"/>
              <a:ext cx="1104706" cy="2937628"/>
              <a:chOff x="-1544321" y="1938472"/>
              <a:chExt cx="1426513" cy="3689646"/>
            </a:xfrm>
          </p:grpSpPr>
          <p:sp>
            <p:nvSpPr>
              <p:cNvPr id="14" name="Rectangle 13">
                <a:extLst>
                  <a:ext uri="{FF2B5EF4-FFF2-40B4-BE49-F238E27FC236}">
                    <a16:creationId xmlns:a16="http://schemas.microsoft.com/office/drawing/2014/main" id="{38BA05A8-BB00-5337-02D7-95C043CAD83B}"/>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#F97673</a:t>
                </a:r>
                <a:endParaRPr lang="en-GB" sz="800">
                  <a:solidFill>
                    <a:schemeClr val="bg1"/>
                  </a:solidFill>
                  <a:latin typeface="Work Sans" pitchFamily="2" charset="0"/>
                </a:endParaRPr>
              </a:p>
            </p:txBody>
          </p:sp>
          <p:sp>
            <p:nvSpPr>
              <p:cNvPr id="15" name="Rectangle 14">
                <a:extLst>
                  <a:ext uri="{FF2B5EF4-FFF2-40B4-BE49-F238E27FC236}">
                    <a16:creationId xmlns:a16="http://schemas.microsoft.com/office/drawing/2014/main" id="{4AF8082A-8547-DFF4-63C5-119DED1E0D95}"/>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#9DA7B3</a:t>
                </a:r>
                <a:endParaRPr lang="en-GB" sz="800">
                  <a:solidFill>
                    <a:schemeClr val="bg1"/>
                  </a:solidFill>
                  <a:latin typeface="Work Sans" pitchFamily="2" charset="0"/>
                </a:endParaRPr>
              </a:p>
            </p:txBody>
          </p:sp>
          <p:sp>
            <p:nvSpPr>
              <p:cNvPr id="16" name="Rectangle 15">
                <a:extLst>
                  <a:ext uri="{FF2B5EF4-FFF2-40B4-BE49-F238E27FC236}">
                    <a16:creationId xmlns:a16="http://schemas.microsoft.com/office/drawing/2014/main" id="{906C636D-8ADD-3541-004A-66DE4097DDD9}"/>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#ED4239</a:t>
                </a:r>
                <a:endParaRPr lang="en-GB" sz="800">
                  <a:solidFill>
                    <a:schemeClr val="bg1"/>
                  </a:solidFill>
                  <a:latin typeface="Work Sans" pitchFamily="2" charset="0"/>
                </a:endParaRPr>
              </a:p>
            </p:txBody>
          </p:sp>
          <p:sp>
            <p:nvSpPr>
              <p:cNvPr id="17" name="Rectangle 16">
                <a:extLst>
                  <a:ext uri="{FF2B5EF4-FFF2-40B4-BE49-F238E27FC236}">
                    <a16:creationId xmlns:a16="http://schemas.microsoft.com/office/drawing/2014/main" id="{E870B9B8-8031-3032-ADCF-CCE227393B58}"/>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#7F8799</a:t>
                </a:r>
                <a:endParaRPr lang="en-GB" sz="800">
                  <a:solidFill>
                    <a:schemeClr val="bg1"/>
                  </a:solidFill>
                  <a:latin typeface="Work Sans" pitchFamily="2" charset="0"/>
                </a:endParaRPr>
              </a:p>
            </p:txBody>
          </p:sp>
          <p:sp>
            <p:nvSpPr>
              <p:cNvPr id="18" name="Rectangle 17">
                <a:extLst>
                  <a:ext uri="{FF2B5EF4-FFF2-40B4-BE49-F238E27FC236}">
                    <a16:creationId xmlns:a16="http://schemas.microsoft.com/office/drawing/2014/main" id="{DC7610CA-5B36-B91D-3C87-7738731D7FCD}"/>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#546579</a:t>
                </a:r>
                <a:endParaRPr lang="en-GB" sz="800">
                  <a:solidFill>
                    <a:schemeClr val="bg1"/>
                  </a:solidFill>
                  <a:latin typeface="Work Sans" pitchFamily="2" charset="0"/>
                </a:endParaRPr>
              </a:p>
            </p:txBody>
          </p:sp>
          <p:sp>
            <p:nvSpPr>
              <p:cNvPr id="19" name="Rectangle 18">
                <a:extLst>
                  <a:ext uri="{FF2B5EF4-FFF2-40B4-BE49-F238E27FC236}">
                    <a16:creationId xmlns:a16="http://schemas.microsoft.com/office/drawing/2014/main" id="{A23ED4B1-E283-CA63-DFD4-24570A13D177}"/>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#961111</a:t>
                </a:r>
                <a:endParaRPr lang="en-GB" sz="800">
                  <a:solidFill>
                    <a:schemeClr val="bg1"/>
                  </a:solidFill>
                  <a:latin typeface="Work Sans" pitchFamily="2" charset="0"/>
                </a:endParaRPr>
              </a:p>
            </p:txBody>
          </p:sp>
          <p:sp>
            <p:nvSpPr>
              <p:cNvPr id="20" name="Rectangle 19">
                <a:extLst>
                  <a:ext uri="{FF2B5EF4-FFF2-40B4-BE49-F238E27FC236}">
                    <a16:creationId xmlns:a16="http://schemas.microsoft.com/office/drawing/2014/main" id="{4081B7D1-466E-ED19-4930-5DAFBB9947A3}"/>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#354259</a:t>
                </a:r>
                <a:endParaRPr lang="en-GB" sz="800">
                  <a:solidFill>
                    <a:schemeClr val="bg1"/>
                  </a:solidFill>
                  <a:latin typeface="Work Sans" pitchFamily="2" charset="0"/>
                </a:endParaRPr>
              </a:p>
            </p:txBody>
          </p:sp>
          <p:sp>
            <p:nvSpPr>
              <p:cNvPr id="21" name="Rectangle 20">
                <a:extLst>
                  <a:ext uri="{FF2B5EF4-FFF2-40B4-BE49-F238E27FC236}">
                    <a16:creationId xmlns:a16="http://schemas.microsoft.com/office/drawing/2014/main" id="{01991A41-C31E-67F5-52E3-77D42720AB96}"/>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#3D0404</a:t>
                </a:r>
                <a:endParaRPr lang="en-GB" sz="800">
                  <a:solidFill>
                    <a:schemeClr val="bg1"/>
                  </a:solidFill>
                  <a:latin typeface="Work Sans" pitchFamily="2" charset="0"/>
                </a:endParaRPr>
              </a:p>
            </p:txBody>
          </p:sp>
          <p:sp>
            <p:nvSpPr>
              <p:cNvPr id="22" name="Rectangle 21">
                <a:extLst>
                  <a:ext uri="{FF2B5EF4-FFF2-40B4-BE49-F238E27FC236}">
                    <a16:creationId xmlns:a16="http://schemas.microsoft.com/office/drawing/2014/main" id="{ABD9EAE6-11F9-3749-7D25-D4A37A7D66D1}"/>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#FFE3E3</a:t>
                </a:r>
                <a:endParaRPr lang="en-GB" sz="800">
                  <a:solidFill>
                    <a:srgbClr val="DA291C"/>
                  </a:solidFill>
                  <a:latin typeface="Work Sans" pitchFamily="2" charset="0"/>
                </a:endParaRPr>
              </a:p>
            </p:txBody>
          </p:sp>
          <p:sp>
            <p:nvSpPr>
              <p:cNvPr id="23" name="Rectangle 22">
                <a:extLst>
                  <a:ext uri="{FF2B5EF4-FFF2-40B4-BE49-F238E27FC236}">
                    <a16:creationId xmlns:a16="http://schemas.microsoft.com/office/drawing/2014/main" id="{B9A4B069-5E89-F60A-7C63-646BAFDAF2AD}"/>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#F1F2F3</a:t>
                </a:r>
                <a:endParaRPr lang="en-GB" sz="800">
                  <a:solidFill>
                    <a:srgbClr val="0C2340"/>
                  </a:solidFill>
                  <a:latin typeface="Work Sans" pitchFamily="2" charset="0"/>
                </a:endParaRPr>
              </a:p>
            </p:txBody>
          </p:sp>
          <p:sp>
            <p:nvSpPr>
              <p:cNvPr id="24" name="Rectangle 23">
                <a:extLst>
                  <a:ext uri="{FF2B5EF4-FFF2-40B4-BE49-F238E27FC236}">
                    <a16:creationId xmlns:a16="http://schemas.microsoft.com/office/drawing/2014/main" id="{80B662C3-0B34-4307-FEBE-111CF0186243}"/>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#FCB7B3</a:t>
                </a:r>
                <a:endParaRPr lang="en-GB" sz="800">
                  <a:solidFill>
                    <a:srgbClr val="DA291C"/>
                  </a:solidFill>
                  <a:latin typeface="Work Sans" pitchFamily="2" charset="0"/>
                </a:endParaRPr>
              </a:p>
            </p:txBody>
          </p:sp>
          <p:sp>
            <p:nvSpPr>
              <p:cNvPr id="25" name="Rectangle 24">
                <a:extLst>
                  <a:ext uri="{FF2B5EF4-FFF2-40B4-BE49-F238E27FC236}">
                    <a16:creationId xmlns:a16="http://schemas.microsoft.com/office/drawing/2014/main" id="{BFAD9E1D-16BE-CF52-3839-B41F01409605}"/>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#DADEE2</a:t>
                </a:r>
                <a:endParaRPr lang="en-GB" sz="800">
                  <a:solidFill>
                    <a:srgbClr val="0C2340"/>
                  </a:solidFill>
                  <a:latin typeface="Work Sans" pitchFamily="2" charset="0"/>
                </a:endParaRPr>
              </a:p>
            </p:txBody>
          </p:sp>
        </p:grpSp>
        <p:sp>
          <p:nvSpPr>
            <p:cNvPr id="12" name="TextBox 11">
              <a:extLst>
                <a:ext uri="{FF2B5EF4-FFF2-40B4-BE49-F238E27FC236}">
                  <a16:creationId xmlns:a16="http://schemas.microsoft.com/office/drawing/2014/main" id="{0DA0FD5F-9FCF-27E4-2441-B4E833F98351}"/>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a:solidFill>
                    <a:schemeClr val="tx1">
                      <a:alpha val="60000"/>
                    </a:schemeClr>
                  </a:solidFill>
                  <a:latin typeface="Work Sans" pitchFamily="2" charset="0"/>
                </a:rPr>
                <a:t>Primary </a:t>
              </a:r>
              <a:r>
                <a:rPr lang="pt-BR" sz="800" err="1">
                  <a:solidFill>
                    <a:schemeClr val="tx1">
                      <a:alpha val="60000"/>
                    </a:schemeClr>
                  </a:solidFill>
                  <a:latin typeface="Work Sans" pitchFamily="2" charset="0"/>
                </a:rPr>
                <a:t>Colors</a:t>
              </a:r>
              <a:endParaRPr lang="en-GB" sz="800">
                <a:solidFill>
                  <a:schemeClr val="tx1">
                    <a:alpha val="60000"/>
                  </a:schemeClr>
                </a:solidFill>
                <a:latin typeface="Work Sans" pitchFamily="2" charset="0"/>
              </a:endParaRPr>
            </a:p>
          </p:txBody>
        </p:sp>
        <p:sp>
          <p:nvSpPr>
            <p:cNvPr id="13" name="TextBox 12">
              <a:extLst>
                <a:ext uri="{FF2B5EF4-FFF2-40B4-BE49-F238E27FC236}">
                  <a16:creationId xmlns:a16="http://schemas.microsoft.com/office/drawing/2014/main" id="{8BBA6A32-79F1-E806-6A3B-0A9310B3B7A6}"/>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err="1">
                  <a:solidFill>
                    <a:schemeClr val="tx1">
                      <a:alpha val="60000"/>
                    </a:schemeClr>
                  </a:solidFill>
                  <a:latin typeface="Work Sans" pitchFamily="2" charset="0"/>
                </a:rPr>
                <a:t>Support</a:t>
              </a:r>
              <a:r>
                <a:rPr lang="pt-BR" sz="800">
                  <a:solidFill>
                    <a:schemeClr val="tx1">
                      <a:alpha val="60000"/>
                    </a:schemeClr>
                  </a:solidFill>
                  <a:latin typeface="Work Sans" pitchFamily="2" charset="0"/>
                </a:rPr>
                <a:t> </a:t>
              </a:r>
              <a:r>
                <a:rPr lang="pt-BR" sz="800" err="1">
                  <a:solidFill>
                    <a:schemeClr val="tx1">
                      <a:alpha val="60000"/>
                    </a:schemeClr>
                  </a:solidFill>
                  <a:latin typeface="Work Sans" pitchFamily="2" charset="0"/>
                </a:rPr>
                <a:t>Palette</a:t>
              </a:r>
              <a:endParaRPr lang="en-GB" sz="80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924701809"/>
      </p:ext>
    </p:extLst>
  </p:cSld>
  <p:clrMap bg1="lt1" tx1="dk1" bg2="lt2" tx2="dk2" accent1="accent1" accent2="accent2" accent3="accent3" accent4="accent4" accent5="accent5" accent6="accent6" hlink="hlink" folHlink="folHlink"/>
  <p:sldLayoutIdLst>
    <p:sldLayoutId id="2147483800" r:id="rId1"/>
    <p:sldLayoutId id="2147483805" r:id="rId2"/>
    <p:sldLayoutId id="2147483801" r:id="rId3"/>
    <p:sldLayoutId id="2147483802" r:id="rId4"/>
    <p:sldLayoutId id="2147483803" r:id="rId5"/>
    <p:sldLayoutId id="2147483804" r:id="rId6"/>
  </p:sldLayoutIdLst>
  <p:hf hdr="0" ftr="0" dt="0"/>
  <p:txStyles>
    <p:titleStyle>
      <a:lvl1pPr algn="l" defTabSz="609585" rtl="0" eaLnBrk="1" latinLnBrk="0" hangingPunct="1">
        <a:lnSpc>
          <a:spcPct val="90000"/>
        </a:lnSpc>
        <a:spcBef>
          <a:spcPct val="0"/>
        </a:spcBef>
        <a:spcAft>
          <a:spcPts val="1200"/>
        </a:spcAft>
        <a:buNone/>
        <a:defRPr sz="3600" b="0" i="0" kern="0" spc="0" baseline="0">
          <a:solidFill>
            <a:schemeClr val="bg1"/>
          </a:solidFill>
          <a:latin typeface="Work Sans Light" pitchFamily="2" charset="0"/>
          <a:ea typeface="+mj-ea"/>
          <a:cs typeface="+mj-cs"/>
        </a:defRPr>
      </a:lvl1pPr>
    </p:titleStyle>
    <p:bodyStyle>
      <a:lvl1pPr marL="0" indent="0" algn="l" defTabSz="609585" rtl="0" eaLnBrk="1" latinLnBrk="0" hangingPunct="1">
        <a:lnSpc>
          <a:spcPct val="100000"/>
        </a:lnSpc>
        <a:spcBef>
          <a:spcPts val="0"/>
        </a:spcBef>
        <a:spcAft>
          <a:spcPts val="1200"/>
        </a:spcAft>
        <a:buFontTx/>
        <a:buNone/>
        <a:defRPr sz="1200" kern="1200" baseline="0">
          <a:solidFill>
            <a:schemeClr val="bg1"/>
          </a:solidFill>
          <a:latin typeface="+mn-lt"/>
          <a:ea typeface="+mn-ea"/>
          <a:cs typeface="+mn-cs"/>
        </a:defRPr>
      </a:lvl1pPr>
      <a:lvl2pPr marL="0" indent="0" algn="l" defTabSz="609585" rtl="0" eaLnBrk="1" latinLnBrk="0" hangingPunct="1">
        <a:lnSpc>
          <a:spcPct val="100000"/>
        </a:lnSpc>
        <a:spcBef>
          <a:spcPts val="0"/>
        </a:spcBef>
        <a:spcAft>
          <a:spcPts val="1200"/>
        </a:spcAft>
        <a:buFont typeface="Arial" panose="020B0604020202020204" pitchFamily="34" charset="0"/>
        <a:buNone/>
        <a:defRPr sz="1200" kern="1200" baseline="0">
          <a:solidFill>
            <a:schemeClr val="bg1"/>
          </a:solidFill>
          <a:latin typeface="+mn-lt"/>
          <a:ea typeface="+mn-ea"/>
          <a:cs typeface="+mn-cs"/>
        </a:defRPr>
      </a:lvl2pPr>
      <a:lvl3pPr marL="538163" indent="-182563" algn="l" defTabSz="609585" rtl="0" eaLnBrk="1" latinLnBrk="0" hangingPunct="1">
        <a:lnSpc>
          <a:spcPct val="100000"/>
        </a:lnSpc>
        <a:spcBef>
          <a:spcPts val="0"/>
        </a:spcBef>
        <a:spcAft>
          <a:spcPts val="1200"/>
        </a:spcAft>
        <a:buFont typeface="+mj-lt"/>
        <a:buAutoNum type="arabicPeriod"/>
        <a:defRPr sz="1200" kern="1200" baseline="0">
          <a:solidFill>
            <a:schemeClr val="bg1"/>
          </a:solidFill>
          <a:latin typeface="+mn-lt"/>
          <a:ea typeface="+mn-ea"/>
          <a:cs typeface="+mn-cs"/>
        </a:defRPr>
      </a:lvl3pPr>
      <a:lvl4pPr marL="893763" indent="-173038" algn="l" defTabSz="609585" rtl="0" eaLnBrk="1" latinLnBrk="0" hangingPunct="1">
        <a:lnSpc>
          <a:spcPct val="100000"/>
        </a:lnSpc>
        <a:spcBef>
          <a:spcPts val="0"/>
        </a:spcBef>
        <a:spcAft>
          <a:spcPts val="1200"/>
        </a:spcAft>
        <a:buFont typeface="+mj-lt"/>
        <a:buAutoNum type="alphaUcPeriod"/>
        <a:defRPr sz="1200" kern="1200" baseline="0">
          <a:solidFill>
            <a:schemeClr val="bg1"/>
          </a:solidFill>
          <a:latin typeface="+mn-lt"/>
          <a:ea typeface="+mn-ea"/>
          <a:cs typeface="+mn-cs"/>
        </a:defRPr>
      </a:lvl4pPr>
      <a:lvl5pPr marL="1247775" indent="-171450" algn="l" defTabSz="609585" rtl="0" eaLnBrk="1" latinLnBrk="0" hangingPunct="1">
        <a:lnSpc>
          <a:spcPct val="100000"/>
        </a:lnSpc>
        <a:spcBef>
          <a:spcPts val="0"/>
        </a:spcBef>
        <a:spcAft>
          <a:spcPts val="1200"/>
        </a:spcAft>
        <a:buFont typeface="Wingdings" panose="05000000000000000000" pitchFamily="2" charset="2"/>
        <a:buChar char="§"/>
        <a:defRPr sz="1200" kern="1200" baseline="0">
          <a:solidFill>
            <a:schemeClr val="bg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it-IT"/>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166">
          <p15:clr>
            <a:srgbClr val="F26B43"/>
          </p15:clr>
        </p15:guide>
        <p15:guide id="3" orient="horz" pos="187">
          <p15:clr>
            <a:srgbClr val="F26B43"/>
          </p15:clr>
        </p15:guide>
        <p15:guide id="4" pos="7514">
          <p15:clr>
            <a:srgbClr val="F26B43"/>
          </p15:clr>
        </p15:guide>
        <p15:guide id="5" orient="horz" pos="4020">
          <p15:clr>
            <a:srgbClr val="F26B43"/>
          </p15:clr>
        </p15:guide>
        <p15:guide id="6" orient="horz" pos="420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egnaposto numero diapositiva 3">
            <a:extLst>
              <a:ext uri="{FF2B5EF4-FFF2-40B4-BE49-F238E27FC236}">
                <a16:creationId xmlns:a16="http://schemas.microsoft.com/office/drawing/2014/main" id="{EAA7F505-A066-801E-6085-CDEFFB329CEC}"/>
              </a:ext>
            </a:extLst>
          </p:cNvPr>
          <p:cNvSpPr txBox="1">
            <a:spLocks/>
          </p:cNvSpPr>
          <p:nvPr userDrawn="1"/>
        </p:nvSpPr>
        <p:spPr>
          <a:xfrm>
            <a:off x="258396" y="6522680"/>
            <a:ext cx="494299" cy="197211"/>
          </a:xfrm>
          <a:prstGeom prst="rect">
            <a:avLst/>
          </a:prstGeom>
        </p:spPr>
        <p:txBody>
          <a:bodyPr vert="horz" lIns="0" tIns="0" rIns="0" bIns="0" rtlCol="0" anchor="ctr" anchorCtr="0"/>
          <a:lstStyle>
            <a:defPPr>
              <a:defRPr lang="it-IT"/>
            </a:defPPr>
            <a:lvl1pPr marL="0" algn="l" defTabSz="457200" rtl="0" eaLnBrk="1" latinLnBrk="0" hangingPunct="1">
              <a:defRPr sz="600" b="0" i="0" kern="1200" baseline="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9C18EA95-C3D3-214C-9452-EF8527DBCD86}" type="slidenum">
              <a:rPr lang="it-IT" sz="800" smtClean="0">
                <a:latin typeface="Work Sans" pitchFamily="2" charset="0"/>
              </a:rPr>
              <a:pPr algn="l"/>
              <a:t>‹#›</a:t>
            </a:fld>
            <a:endParaRPr lang="it-IT" sz="800">
              <a:latin typeface="Work Sans" pitchFamily="2" charset="0"/>
            </a:endParaRPr>
          </a:p>
        </p:txBody>
      </p:sp>
      <p:grpSp>
        <p:nvGrpSpPr>
          <p:cNvPr id="8" name="Graphic 6">
            <a:extLst>
              <a:ext uri="{FF2B5EF4-FFF2-40B4-BE49-F238E27FC236}">
                <a16:creationId xmlns:a16="http://schemas.microsoft.com/office/drawing/2014/main" id="{196034D5-72AE-8FB6-A6AE-99A7B24E2C9E}"/>
              </a:ext>
            </a:extLst>
          </p:cNvPr>
          <p:cNvGrpSpPr/>
          <p:nvPr userDrawn="1"/>
        </p:nvGrpSpPr>
        <p:grpSpPr>
          <a:xfrm>
            <a:off x="11618002" y="6507090"/>
            <a:ext cx="312729" cy="218045"/>
            <a:chOff x="3414712" y="1223962"/>
            <a:chExt cx="5362003" cy="3738562"/>
          </a:xfrm>
          <a:solidFill>
            <a:srgbClr val="DA291C"/>
          </a:solidFill>
        </p:grpSpPr>
        <p:sp>
          <p:nvSpPr>
            <p:cNvPr id="9" name="Freeform: Shape 22">
              <a:extLst>
                <a:ext uri="{FF2B5EF4-FFF2-40B4-BE49-F238E27FC236}">
                  <a16:creationId xmlns:a16="http://schemas.microsoft.com/office/drawing/2014/main" id="{564613CB-7C68-5396-4E07-7B0A1318192D}"/>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0" name="Freeform: Shape 23">
              <a:extLst>
                <a:ext uri="{FF2B5EF4-FFF2-40B4-BE49-F238E27FC236}">
                  <a16:creationId xmlns:a16="http://schemas.microsoft.com/office/drawing/2014/main" id="{85796B47-CFC0-C297-6429-424DE6A6598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1" name="Freeform: Shape 24">
              <a:extLst>
                <a:ext uri="{FF2B5EF4-FFF2-40B4-BE49-F238E27FC236}">
                  <a16:creationId xmlns:a16="http://schemas.microsoft.com/office/drawing/2014/main" id="{CB33559E-AEB1-3417-CFFB-13E1EC8EBD38}"/>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sp>
          <p:nvSpPr>
            <p:cNvPr id="12" name="Freeform: Shape 25">
              <a:extLst>
                <a:ext uri="{FF2B5EF4-FFF2-40B4-BE49-F238E27FC236}">
                  <a16:creationId xmlns:a16="http://schemas.microsoft.com/office/drawing/2014/main" id="{AEA72819-8304-F1EC-1DBC-46D950F87348}"/>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solidFill>
              <a:srgbClr val="DA291C"/>
            </a:solidFill>
            <a:ln w="9525" cap="flat">
              <a:noFill/>
              <a:prstDash val="solid"/>
              <a:miter/>
            </a:ln>
          </p:spPr>
          <p:txBody>
            <a:bodyPr rtlCol="0" anchor="ctr"/>
            <a:lstStyle/>
            <a:p>
              <a:endParaRPr lang="pt-BR">
                <a:latin typeface="Work Sans" pitchFamily="2" charset="0"/>
              </a:endParaRPr>
            </a:p>
          </p:txBody>
        </p:sp>
      </p:grpSp>
      <p:sp>
        <p:nvSpPr>
          <p:cNvPr id="15" name="Segnaposto titolo 4">
            <a:extLst>
              <a:ext uri="{FF2B5EF4-FFF2-40B4-BE49-F238E27FC236}">
                <a16:creationId xmlns:a16="http://schemas.microsoft.com/office/drawing/2014/main" id="{5045E15F-418D-06F1-8DFC-B560473EABAA}"/>
              </a:ext>
            </a:extLst>
          </p:cNvPr>
          <p:cNvSpPr>
            <a:spLocks noGrp="1"/>
          </p:cNvSpPr>
          <p:nvPr>
            <p:ph type="title"/>
          </p:nvPr>
        </p:nvSpPr>
        <p:spPr>
          <a:xfrm>
            <a:off x="275099" y="307439"/>
            <a:ext cx="11655631" cy="498598"/>
          </a:xfrm>
          <a:prstGeom prst="rect">
            <a:avLst/>
          </a:prstGeom>
        </p:spPr>
        <p:txBody>
          <a:bodyPr vert="horz" wrap="square" lIns="0" tIns="0" rIns="0" bIns="0" rtlCol="0" anchor="t" anchorCtr="0">
            <a:noAutofit/>
          </a:bodyPr>
          <a:lstStyle/>
          <a:p>
            <a:r>
              <a:rPr lang="en-US" dirty="0"/>
              <a:t>CV Templates</a:t>
            </a:r>
            <a:endParaRPr lang="en-GB" dirty="0"/>
          </a:p>
        </p:txBody>
      </p:sp>
      <p:sp>
        <p:nvSpPr>
          <p:cNvPr id="16" name="Text Placeholder 1">
            <a:extLst>
              <a:ext uri="{FF2B5EF4-FFF2-40B4-BE49-F238E27FC236}">
                <a16:creationId xmlns:a16="http://schemas.microsoft.com/office/drawing/2014/main" id="{A7C2A6B6-BC57-A848-BCBC-F568702BDB5D}"/>
              </a:ext>
            </a:extLst>
          </p:cNvPr>
          <p:cNvSpPr>
            <a:spLocks noGrp="1"/>
          </p:cNvSpPr>
          <p:nvPr>
            <p:ph type="body" idx="1"/>
          </p:nvPr>
        </p:nvSpPr>
        <p:spPr>
          <a:xfrm>
            <a:off x="275099" y="934720"/>
            <a:ext cx="11655631" cy="5447030"/>
          </a:xfrm>
          <a:prstGeom prst="rect">
            <a:avLst/>
          </a:prstGeom>
        </p:spPr>
        <p:txBody>
          <a:bodyPr vert="horz" lIns="0" tIns="0" rIns="0" bIns="0" rtlCol="0">
            <a:noAutofit/>
          </a:bodyPr>
          <a:lstStyle/>
          <a:p>
            <a:pPr lvl="0"/>
            <a:r>
              <a:rPr lang="en-GB" dirty="0"/>
              <a:t>Click to edit Master text styles</a:t>
            </a:r>
          </a:p>
          <a:p>
            <a:pPr lvl="0"/>
            <a:r>
              <a:rPr lang="en-GB" dirty="0"/>
              <a:t>Second level</a:t>
            </a:r>
          </a:p>
          <a:p>
            <a:pPr lvl="1"/>
            <a:r>
              <a:rPr lang="en-GB" dirty="0"/>
              <a:t>Third level</a:t>
            </a:r>
          </a:p>
          <a:p>
            <a:pPr lvl="2"/>
            <a:r>
              <a:rPr lang="en-GB" dirty="0"/>
              <a:t>Fourth level</a:t>
            </a:r>
          </a:p>
          <a:p>
            <a:pPr lvl="3"/>
            <a:r>
              <a:rPr lang="en-GB" dirty="0"/>
              <a:t>Fifth level</a:t>
            </a:r>
          </a:p>
        </p:txBody>
      </p:sp>
      <p:grpSp>
        <p:nvGrpSpPr>
          <p:cNvPr id="2" name="Group 1">
            <a:extLst>
              <a:ext uri="{FF2B5EF4-FFF2-40B4-BE49-F238E27FC236}">
                <a16:creationId xmlns:a16="http://schemas.microsoft.com/office/drawing/2014/main" id="{D117B9A3-DA32-038B-F2F2-A0B047DD534C}"/>
              </a:ext>
            </a:extLst>
          </p:cNvPr>
          <p:cNvGrpSpPr/>
          <p:nvPr userDrawn="1"/>
        </p:nvGrpSpPr>
        <p:grpSpPr>
          <a:xfrm>
            <a:off x="-1192696" y="55165"/>
            <a:ext cx="1104706" cy="6802835"/>
            <a:chOff x="-1192696" y="55165"/>
            <a:chExt cx="1104706" cy="6802835"/>
          </a:xfrm>
        </p:grpSpPr>
        <p:grpSp>
          <p:nvGrpSpPr>
            <p:cNvPr id="3" name="Group 2">
              <a:extLst>
                <a:ext uri="{FF2B5EF4-FFF2-40B4-BE49-F238E27FC236}">
                  <a16:creationId xmlns:a16="http://schemas.microsoft.com/office/drawing/2014/main" id="{5057E37D-2A71-0D72-A7F3-0299980D31C5}"/>
                </a:ext>
              </a:extLst>
            </p:cNvPr>
            <p:cNvGrpSpPr/>
            <p:nvPr userDrawn="1"/>
          </p:nvGrpSpPr>
          <p:grpSpPr>
            <a:xfrm>
              <a:off x="-1192696" y="283678"/>
              <a:ext cx="1104706" cy="3145322"/>
              <a:chOff x="-2141717" y="1398059"/>
              <a:chExt cx="1694244" cy="428448"/>
            </a:xfrm>
          </p:grpSpPr>
          <p:sp>
            <p:nvSpPr>
              <p:cNvPr id="27" name="Rectangle 26">
                <a:extLst>
                  <a:ext uri="{FF2B5EF4-FFF2-40B4-BE49-F238E27FC236}">
                    <a16:creationId xmlns:a16="http://schemas.microsoft.com/office/drawing/2014/main" id="{B584589C-000F-82E6-2BE2-9A63371460BE}"/>
                  </a:ext>
                </a:extLst>
              </p:cNvPr>
              <p:cNvSpPr/>
              <p:nvPr userDrawn="1"/>
            </p:nvSpPr>
            <p:spPr>
              <a:xfrm>
                <a:off x="-2141717" y="1398059"/>
                <a:ext cx="847123" cy="353792"/>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#DA291C</a:t>
                </a:r>
                <a:endParaRPr lang="en-GB" sz="800">
                  <a:solidFill>
                    <a:schemeClr val="bg1"/>
                  </a:solidFill>
                  <a:latin typeface="Work Sans" pitchFamily="2" charset="0"/>
                </a:endParaRPr>
              </a:p>
            </p:txBody>
          </p:sp>
          <p:sp>
            <p:nvSpPr>
              <p:cNvPr id="28" name="Rectangle 27">
                <a:extLst>
                  <a:ext uri="{FF2B5EF4-FFF2-40B4-BE49-F238E27FC236}">
                    <a16:creationId xmlns:a16="http://schemas.microsoft.com/office/drawing/2014/main" id="{E2126BA1-D58F-9966-2AB5-6851697F54CE}"/>
                  </a:ext>
                </a:extLst>
              </p:cNvPr>
              <p:cNvSpPr/>
              <p:nvPr userDrawn="1"/>
            </p:nvSpPr>
            <p:spPr>
              <a:xfrm>
                <a:off x="-1294596" y="1398059"/>
                <a:ext cx="847123" cy="353792"/>
              </a:xfrm>
              <a:prstGeom prst="rect">
                <a:avLst/>
              </a:prstGeom>
              <a:solidFill>
                <a:srgbClr val="0C2340"/>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chemeClr val="bg1"/>
                    </a:solidFill>
                    <a:latin typeface="Work Sans" pitchFamily="2" charset="0"/>
                  </a:rPr>
                  <a:t>#0C2340</a:t>
                </a:r>
                <a:endParaRPr lang="en-GB" sz="800">
                  <a:solidFill>
                    <a:schemeClr val="bg1"/>
                  </a:solidFill>
                  <a:latin typeface="Work Sans" pitchFamily="2" charset="0"/>
                </a:endParaRPr>
              </a:p>
            </p:txBody>
          </p:sp>
          <p:sp>
            <p:nvSpPr>
              <p:cNvPr id="49" name="Rectangle 48">
                <a:extLst>
                  <a:ext uri="{FF2B5EF4-FFF2-40B4-BE49-F238E27FC236}">
                    <a16:creationId xmlns:a16="http://schemas.microsoft.com/office/drawing/2014/main" id="{FABC5CBC-AAED-2B7E-201B-62978DF27898}"/>
                  </a:ext>
                </a:extLst>
              </p:cNvPr>
              <p:cNvSpPr/>
              <p:nvPr userDrawn="1"/>
            </p:nvSpPr>
            <p:spPr>
              <a:xfrm>
                <a:off x="-2141717" y="1751851"/>
                <a:ext cx="1694244" cy="74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l"/>
                <a:r>
                  <a:rPr lang="pt-BR" sz="800">
                    <a:solidFill>
                      <a:srgbClr val="0C2340"/>
                    </a:solidFill>
                    <a:latin typeface="Work Sans" pitchFamily="2" charset="0"/>
                  </a:rPr>
                  <a:t>#FFFFFF</a:t>
                </a:r>
                <a:endParaRPr lang="en-GB" sz="800">
                  <a:solidFill>
                    <a:srgbClr val="0C2340"/>
                  </a:solidFill>
                  <a:latin typeface="Work Sans" pitchFamily="2" charset="0"/>
                </a:endParaRPr>
              </a:p>
            </p:txBody>
          </p:sp>
        </p:grpSp>
        <p:grpSp>
          <p:nvGrpSpPr>
            <p:cNvPr id="4" name="Group 3">
              <a:extLst>
                <a:ext uri="{FF2B5EF4-FFF2-40B4-BE49-F238E27FC236}">
                  <a16:creationId xmlns:a16="http://schemas.microsoft.com/office/drawing/2014/main" id="{4CE1140A-D938-A664-49F2-F450947C2637}"/>
                </a:ext>
              </a:extLst>
            </p:cNvPr>
            <p:cNvGrpSpPr/>
            <p:nvPr userDrawn="1"/>
          </p:nvGrpSpPr>
          <p:grpSpPr>
            <a:xfrm>
              <a:off x="-1192696" y="3920372"/>
              <a:ext cx="1104706" cy="2937628"/>
              <a:chOff x="-1544321" y="1938472"/>
              <a:chExt cx="1426513" cy="3689646"/>
            </a:xfrm>
          </p:grpSpPr>
          <p:sp>
            <p:nvSpPr>
              <p:cNvPr id="13" name="Rectangle 12">
                <a:extLst>
                  <a:ext uri="{FF2B5EF4-FFF2-40B4-BE49-F238E27FC236}">
                    <a16:creationId xmlns:a16="http://schemas.microsoft.com/office/drawing/2014/main" id="{84AE09E9-EC51-B6D1-C34C-DC174E9B522C}"/>
                  </a:ext>
                </a:extLst>
              </p:cNvPr>
              <p:cNvSpPr/>
              <p:nvPr userDrawn="1"/>
            </p:nvSpPr>
            <p:spPr>
              <a:xfrm>
                <a:off x="-1544321" y="3168354"/>
                <a:ext cx="713257" cy="614941"/>
              </a:xfrm>
              <a:prstGeom prst="rect">
                <a:avLst/>
              </a:prstGeom>
              <a:solidFill>
                <a:srgbClr val="F97673"/>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#F97673</a:t>
                </a:r>
                <a:endParaRPr lang="en-GB" sz="800">
                  <a:solidFill>
                    <a:schemeClr val="bg1"/>
                  </a:solidFill>
                  <a:latin typeface="Work Sans" pitchFamily="2" charset="0"/>
                </a:endParaRPr>
              </a:p>
            </p:txBody>
          </p:sp>
          <p:sp>
            <p:nvSpPr>
              <p:cNvPr id="14" name="Rectangle 13">
                <a:extLst>
                  <a:ext uri="{FF2B5EF4-FFF2-40B4-BE49-F238E27FC236}">
                    <a16:creationId xmlns:a16="http://schemas.microsoft.com/office/drawing/2014/main" id="{8C04DA6D-6AF5-0431-E6C5-B32AE5B1B546}"/>
                  </a:ext>
                </a:extLst>
              </p:cNvPr>
              <p:cNvSpPr/>
              <p:nvPr userDrawn="1"/>
            </p:nvSpPr>
            <p:spPr>
              <a:xfrm>
                <a:off x="-831065" y="3168354"/>
                <a:ext cx="713257" cy="614941"/>
              </a:xfrm>
              <a:prstGeom prst="rect">
                <a:avLst/>
              </a:prstGeom>
              <a:solidFill>
                <a:srgbClr val="9DA7B2"/>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#9DA7B3</a:t>
                </a:r>
                <a:endParaRPr lang="en-GB" sz="800">
                  <a:solidFill>
                    <a:schemeClr val="bg1"/>
                  </a:solidFill>
                  <a:latin typeface="Work Sans" pitchFamily="2" charset="0"/>
                </a:endParaRPr>
              </a:p>
            </p:txBody>
          </p:sp>
          <p:sp>
            <p:nvSpPr>
              <p:cNvPr id="17" name="Rectangle 16">
                <a:extLst>
                  <a:ext uri="{FF2B5EF4-FFF2-40B4-BE49-F238E27FC236}">
                    <a16:creationId xmlns:a16="http://schemas.microsoft.com/office/drawing/2014/main" id="{D8C03DCB-1C96-CD84-C1A9-77FE2B3A9D22}"/>
                  </a:ext>
                </a:extLst>
              </p:cNvPr>
              <p:cNvSpPr/>
              <p:nvPr userDrawn="1"/>
            </p:nvSpPr>
            <p:spPr>
              <a:xfrm>
                <a:off x="-1544321" y="3783295"/>
                <a:ext cx="713257" cy="614941"/>
              </a:xfrm>
              <a:prstGeom prst="rect">
                <a:avLst/>
              </a:prstGeom>
              <a:solidFill>
                <a:srgbClr val="ED423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#ED4239</a:t>
                </a:r>
                <a:endParaRPr lang="en-GB" sz="800">
                  <a:solidFill>
                    <a:schemeClr val="bg1"/>
                  </a:solidFill>
                  <a:latin typeface="Work Sans" pitchFamily="2" charset="0"/>
                </a:endParaRPr>
              </a:p>
            </p:txBody>
          </p:sp>
          <p:sp>
            <p:nvSpPr>
              <p:cNvPr id="18" name="Rectangle 17">
                <a:extLst>
                  <a:ext uri="{FF2B5EF4-FFF2-40B4-BE49-F238E27FC236}">
                    <a16:creationId xmlns:a16="http://schemas.microsoft.com/office/drawing/2014/main" id="{F4F0C58C-C7AB-1B7A-C667-15421DA6AB54}"/>
                  </a:ext>
                </a:extLst>
              </p:cNvPr>
              <p:cNvSpPr/>
              <p:nvPr userDrawn="1"/>
            </p:nvSpPr>
            <p:spPr>
              <a:xfrm>
                <a:off x="-831065" y="3783295"/>
                <a:ext cx="713257" cy="614941"/>
              </a:xfrm>
              <a:prstGeom prst="rect">
                <a:avLst/>
              </a:prstGeom>
              <a:solidFill>
                <a:srgbClr val="7F879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#7F8799</a:t>
                </a:r>
                <a:endParaRPr lang="en-GB" sz="800">
                  <a:solidFill>
                    <a:schemeClr val="bg1"/>
                  </a:solidFill>
                  <a:latin typeface="Work Sans" pitchFamily="2" charset="0"/>
                </a:endParaRPr>
              </a:p>
            </p:txBody>
          </p:sp>
          <p:sp>
            <p:nvSpPr>
              <p:cNvPr id="19" name="Rectangle 18">
                <a:extLst>
                  <a:ext uri="{FF2B5EF4-FFF2-40B4-BE49-F238E27FC236}">
                    <a16:creationId xmlns:a16="http://schemas.microsoft.com/office/drawing/2014/main" id="{B8C2E4DE-E179-0CA0-1832-368E460B8FD1}"/>
                  </a:ext>
                </a:extLst>
              </p:cNvPr>
              <p:cNvSpPr/>
              <p:nvPr userDrawn="1"/>
            </p:nvSpPr>
            <p:spPr>
              <a:xfrm>
                <a:off x="-831065" y="4398236"/>
                <a:ext cx="713257" cy="614941"/>
              </a:xfrm>
              <a:prstGeom prst="rect">
                <a:avLst/>
              </a:prstGeom>
              <a:solidFill>
                <a:srgbClr val="54657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#546579</a:t>
                </a:r>
                <a:endParaRPr lang="en-GB" sz="800">
                  <a:solidFill>
                    <a:schemeClr val="bg1"/>
                  </a:solidFill>
                  <a:latin typeface="Work Sans" pitchFamily="2" charset="0"/>
                </a:endParaRPr>
              </a:p>
            </p:txBody>
          </p:sp>
          <p:sp>
            <p:nvSpPr>
              <p:cNvPr id="20" name="Rectangle 19">
                <a:extLst>
                  <a:ext uri="{FF2B5EF4-FFF2-40B4-BE49-F238E27FC236}">
                    <a16:creationId xmlns:a16="http://schemas.microsoft.com/office/drawing/2014/main" id="{59FE98DB-CEFA-1747-7D26-C4E524AC6B1D}"/>
                  </a:ext>
                </a:extLst>
              </p:cNvPr>
              <p:cNvSpPr/>
              <p:nvPr userDrawn="1"/>
            </p:nvSpPr>
            <p:spPr>
              <a:xfrm>
                <a:off x="-1544321" y="4398237"/>
                <a:ext cx="713257" cy="614941"/>
              </a:xfrm>
              <a:prstGeom prst="rect">
                <a:avLst/>
              </a:prstGeom>
              <a:solidFill>
                <a:srgbClr val="961111"/>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#961111</a:t>
                </a:r>
                <a:endParaRPr lang="en-GB" sz="800">
                  <a:solidFill>
                    <a:schemeClr val="bg1"/>
                  </a:solidFill>
                  <a:latin typeface="Work Sans" pitchFamily="2" charset="0"/>
                </a:endParaRPr>
              </a:p>
            </p:txBody>
          </p:sp>
          <p:sp>
            <p:nvSpPr>
              <p:cNvPr id="21" name="Rectangle 20">
                <a:extLst>
                  <a:ext uri="{FF2B5EF4-FFF2-40B4-BE49-F238E27FC236}">
                    <a16:creationId xmlns:a16="http://schemas.microsoft.com/office/drawing/2014/main" id="{CBEA8C33-82BE-B827-33B7-85B0D838E553}"/>
                  </a:ext>
                </a:extLst>
              </p:cNvPr>
              <p:cNvSpPr/>
              <p:nvPr userDrawn="1"/>
            </p:nvSpPr>
            <p:spPr>
              <a:xfrm>
                <a:off x="-831065" y="5013177"/>
                <a:ext cx="713257" cy="614941"/>
              </a:xfrm>
              <a:prstGeom prst="rect">
                <a:avLst/>
              </a:prstGeom>
              <a:solidFill>
                <a:srgbClr val="354259"/>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#354259</a:t>
                </a:r>
                <a:endParaRPr lang="en-GB" sz="800">
                  <a:solidFill>
                    <a:schemeClr val="bg1"/>
                  </a:solidFill>
                  <a:latin typeface="Work Sans" pitchFamily="2" charset="0"/>
                </a:endParaRPr>
              </a:p>
            </p:txBody>
          </p:sp>
          <p:sp>
            <p:nvSpPr>
              <p:cNvPr id="22" name="Rectangle 21">
                <a:extLst>
                  <a:ext uri="{FF2B5EF4-FFF2-40B4-BE49-F238E27FC236}">
                    <a16:creationId xmlns:a16="http://schemas.microsoft.com/office/drawing/2014/main" id="{B02CFCAB-9491-D916-E1E6-20F86968D705}"/>
                  </a:ext>
                </a:extLst>
              </p:cNvPr>
              <p:cNvSpPr/>
              <p:nvPr userDrawn="1"/>
            </p:nvSpPr>
            <p:spPr>
              <a:xfrm>
                <a:off x="-1544321" y="5013177"/>
                <a:ext cx="713257" cy="614941"/>
              </a:xfrm>
              <a:prstGeom prst="rect">
                <a:avLst/>
              </a:prstGeom>
              <a:solidFill>
                <a:srgbClr val="3D0404"/>
              </a:solidFill>
              <a:ln>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chemeClr val="bg1"/>
                    </a:solidFill>
                    <a:latin typeface="Work Sans" pitchFamily="2" charset="0"/>
                  </a:rPr>
                  <a:t>#3D0404</a:t>
                </a:r>
                <a:endParaRPr lang="en-GB" sz="800">
                  <a:solidFill>
                    <a:schemeClr val="bg1"/>
                  </a:solidFill>
                  <a:latin typeface="Work Sans" pitchFamily="2" charset="0"/>
                </a:endParaRPr>
              </a:p>
            </p:txBody>
          </p:sp>
          <p:sp>
            <p:nvSpPr>
              <p:cNvPr id="23" name="Rectangle 22">
                <a:extLst>
                  <a:ext uri="{FF2B5EF4-FFF2-40B4-BE49-F238E27FC236}">
                    <a16:creationId xmlns:a16="http://schemas.microsoft.com/office/drawing/2014/main" id="{302AAFB8-DBEA-E47B-2301-CCC5F2024863}"/>
                  </a:ext>
                </a:extLst>
              </p:cNvPr>
              <p:cNvSpPr/>
              <p:nvPr userDrawn="1"/>
            </p:nvSpPr>
            <p:spPr>
              <a:xfrm>
                <a:off x="-1544321" y="1938472"/>
                <a:ext cx="713257" cy="614941"/>
              </a:xfrm>
              <a:prstGeom prst="rect">
                <a:avLst/>
              </a:prstGeom>
              <a:solidFill>
                <a:srgbClr val="FFE3E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#FFE3E3</a:t>
                </a:r>
                <a:endParaRPr lang="en-GB" sz="800">
                  <a:solidFill>
                    <a:srgbClr val="DA291C"/>
                  </a:solidFill>
                  <a:latin typeface="Work Sans" pitchFamily="2" charset="0"/>
                </a:endParaRPr>
              </a:p>
            </p:txBody>
          </p:sp>
          <p:sp>
            <p:nvSpPr>
              <p:cNvPr id="24" name="Rectangle 23">
                <a:extLst>
                  <a:ext uri="{FF2B5EF4-FFF2-40B4-BE49-F238E27FC236}">
                    <a16:creationId xmlns:a16="http://schemas.microsoft.com/office/drawing/2014/main" id="{5B80D5F5-3696-FDD2-A70C-E7DFBAF6121F}"/>
                  </a:ext>
                </a:extLst>
              </p:cNvPr>
              <p:cNvSpPr/>
              <p:nvPr userDrawn="1"/>
            </p:nvSpPr>
            <p:spPr>
              <a:xfrm>
                <a:off x="-831065" y="1938472"/>
                <a:ext cx="713257" cy="614941"/>
              </a:xfrm>
              <a:prstGeom prst="rect">
                <a:avLst/>
              </a:prstGeom>
              <a:solidFill>
                <a:srgbClr val="F1F2F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#F1F2F3</a:t>
                </a:r>
                <a:endParaRPr lang="en-GB" sz="800">
                  <a:solidFill>
                    <a:srgbClr val="0C2340"/>
                  </a:solidFill>
                  <a:latin typeface="Work Sans" pitchFamily="2" charset="0"/>
                </a:endParaRPr>
              </a:p>
            </p:txBody>
          </p:sp>
          <p:sp>
            <p:nvSpPr>
              <p:cNvPr id="25" name="Rectangle 24">
                <a:extLst>
                  <a:ext uri="{FF2B5EF4-FFF2-40B4-BE49-F238E27FC236}">
                    <a16:creationId xmlns:a16="http://schemas.microsoft.com/office/drawing/2014/main" id="{8D0CA5B3-34B2-2CA6-D610-FD23A735D733}"/>
                  </a:ext>
                </a:extLst>
              </p:cNvPr>
              <p:cNvSpPr/>
              <p:nvPr userDrawn="1"/>
            </p:nvSpPr>
            <p:spPr>
              <a:xfrm>
                <a:off x="-1544321" y="2553413"/>
                <a:ext cx="713257" cy="614941"/>
              </a:xfrm>
              <a:prstGeom prst="rect">
                <a:avLst/>
              </a:prstGeom>
              <a:solidFill>
                <a:srgbClr val="FCB7B3"/>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DA291C"/>
                    </a:solidFill>
                    <a:latin typeface="Work Sans" pitchFamily="2" charset="0"/>
                  </a:rPr>
                  <a:t>#FCB7B3</a:t>
                </a:r>
                <a:endParaRPr lang="en-GB" sz="800">
                  <a:solidFill>
                    <a:srgbClr val="DA291C"/>
                  </a:solidFill>
                  <a:latin typeface="Work Sans" pitchFamily="2" charset="0"/>
                </a:endParaRPr>
              </a:p>
            </p:txBody>
          </p:sp>
          <p:sp>
            <p:nvSpPr>
              <p:cNvPr id="26" name="Rectangle 25">
                <a:extLst>
                  <a:ext uri="{FF2B5EF4-FFF2-40B4-BE49-F238E27FC236}">
                    <a16:creationId xmlns:a16="http://schemas.microsoft.com/office/drawing/2014/main" id="{720BCCF2-ABFC-6661-A15D-20CD64654B5E}"/>
                  </a:ext>
                </a:extLst>
              </p:cNvPr>
              <p:cNvSpPr/>
              <p:nvPr userDrawn="1"/>
            </p:nvSpPr>
            <p:spPr>
              <a:xfrm>
                <a:off x="-831065" y="2553413"/>
                <a:ext cx="713257" cy="614941"/>
              </a:xfrm>
              <a:prstGeom prst="rect">
                <a:avLst/>
              </a:prstGeom>
              <a:solidFill>
                <a:srgbClr val="DADEE2"/>
              </a:solidFill>
              <a:ln w="1270">
                <a:noFill/>
              </a:ln>
              <a:effectLst/>
            </p:spPr>
            <p:style>
              <a:lnRef idx="1">
                <a:schemeClr val="accent1"/>
              </a:lnRef>
              <a:fillRef idx="3">
                <a:schemeClr val="accent1"/>
              </a:fillRef>
              <a:effectRef idx="2">
                <a:schemeClr val="accent1"/>
              </a:effectRef>
              <a:fontRef idx="minor">
                <a:schemeClr val="lt1"/>
              </a:fontRef>
            </p:style>
            <p:txBody>
              <a:bodyPr lIns="18000" tIns="0" rIns="0" bIns="36000" rtlCol="0" anchor="b"/>
              <a:lstStyle/>
              <a:p>
                <a:pPr algn="ctr"/>
                <a:r>
                  <a:rPr lang="pt-BR" sz="800">
                    <a:solidFill>
                      <a:srgbClr val="0C2340"/>
                    </a:solidFill>
                    <a:latin typeface="Work Sans" pitchFamily="2" charset="0"/>
                  </a:rPr>
                  <a:t>#DADEE2</a:t>
                </a:r>
                <a:endParaRPr lang="en-GB" sz="800">
                  <a:solidFill>
                    <a:srgbClr val="0C2340"/>
                  </a:solidFill>
                  <a:latin typeface="Work Sans" pitchFamily="2" charset="0"/>
                </a:endParaRPr>
              </a:p>
            </p:txBody>
          </p:sp>
        </p:grpSp>
        <p:sp>
          <p:nvSpPr>
            <p:cNvPr id="5" name="TextBox 4">
              <a:extLst>
                <a:ext uri="{FF2B5EF4-FFF2-40B4-BE49-F238E27FC236}">
                  <a16:creationId xmlns:a16="http://schemas.microsoft.com/office/drawing/2014/main" id="{1748D641-04F9-301F-88BA-488278C7BA40}"/>
                </a:ext>
              </a:extLst>
            </p:cNvPr>
            <p:cNvSpPr txBox="1"/>
            <p:nvPr userDrawn="1"/>
          </p:nvSpPr>
          <p:spPr>
            <a:xfrm>
              <a:off x="-1192696" y="55165"/>
              <a:ext cx="1104706" cy="123111"/>
            </a:xfrm>
            <a:prstGeom prst="rect">
              <a:avLst/>
            </a:prstGeom>
            <a:noFill/>
          </p:spPr>
          <p:txBody>
            <a:bodyPr wrap="square" lIns="0" tIns="0" rIns="0" bIns="0" rtlCol="0">
              <a:spAutoFit/>
            </a:bodyPr>
            <a:lstStyle/>
            <a:p>
              <a:r>
                <a:rPr lang="pt-BR" sz="800">
                  <a:solidFill>
                    <a:schemeClr val="tx1">
                      <a:alpha val="60000"/>
                    </a:schemeClr>
                  </a:solidFill>
                  <a:latin typeface="Work Sans" pitchFamily="2" charset="0"/>
                </a:rPr>
                <a:t>Primary </a:t>
              </a:r>
              <a:r>
                <a:rPr lang="pt-BR" sz="800" err="1">
                  <a:solidFill>
                    <a:schemeClr val="tx1">
                      <a:alpha val="60000"/>
                    </a:schemeClr>
                  </a:solidFill>
                  <a:latin typeface="Work Sans" pitchFamily="2" charset="0"/>
                </a:rPr>
                <a:t>Colors</a:t>
              </a:r>
              <a:endParaRPr lang="en-GB" sz="800">
                <a:solidFill>
                  <a:schemeClr val="tx1">
                    <a:alpha val="60000"/>
                  </a:schemeClr>
                </a:solidFill>
                <a:latin typeface="Work Sans" pitchFamily="2" charset="0"/>
              </a:endParaRPr>
            </a:p>
          </p:txBody>
        </p:sp>
        <p:sp>
          <p:nvSpPr>
            <p:cNvPr id="6" name="TextBox 5">
              <a:extLst>
                <a:ext uri="{FF2B5EF4-FFF2-40B4-BE49-F238E27FC236}">
                  <a16:creationId xmlns:a16="http://schemas.microsoft.com/office/drawing/2014/main" id="{427AEEB3-8A30-F369-E010-D82442E7631E}"/>
                </a:ext>
              </a:extLst>
            </p:cNvPr>
            <p:cNvSpPr txBox="1"/>
            <p:nvPr userDrawn="1"/>
          </p:nvSpPr>
          <p:spPr>
            <a:xfrm>
              <a:off x="-1192696" y="3697357"/>
              <a:ext cx="1104706" cy="123111"/>
            </a:xfrm>
            <a:prstGeom prst="rect">
              <a:avLst/>
            </a:prstGeom>
            <a:noFill/>
          </p:spPr>
          <p:txBody>
            <a:bodyPr wrap="square" lIns="0" tIns="0" rIns="0" bIns="0" rtlCol="0">
              <a:spAutoFit/>
            </a:bodyPr>
            <a:lstStyle/>
            <a:p>
              <a:r>
                <a:rPr lang="pt-BR" sz="800" err="1">
                  <a:solidFill>
                    <a:schemeClr val="tx1">
                      <a:alpha val="60000"/>
                    </a:schemeClr>
                  </a:solidFill>
                  <a:latin typeface="Work Sans" pitchFamily="2" charset="0"/>
                </a:rPr>
                <a:t>Support</a:t>
              </a:r>
              <a:r>
                <a:rPr lang="pt-BR" sz="800">
                  <a:solidFill>
                    <a:schemeClr val="tx1">
                      <a:alpha val="60000"/>
                    </a:schemeClr>
                  </a:solidFill>
                  <a:latin typeface="Work Sans" pitchFamily="2" charset="0"/>
                </a:rPr>
                <a:t> </a:t>
              </a:r>
              <a:r>
                <a:rPr lang="pt-BR" sz="800" err="1">
                  <a:solidFill>
                    <a:schemeClr val="tx1">
                      <a:alpha val="60000"/>
                    </a:schemeClr>
                  </a:solidFill>
                  <a:latin typeface="Work Sans" pitchFamily="2" charset="0"/>
                </a:rPr>
                <a:t>Palette</a:t>
              </a:r>
              <a:endParaRPr lang="en-GB" sz="800">
                <a:solidFill>
                  <a:schemeClr val="tx1">
                    <a:alpha val="60000"/>
                  </a:schemeClr>
                </a:solidFill>
                <a:latin typeface="Work Sans" pitchFamily="2" charset="0"/>
              </a:endParaRPr>
            </a:p>
          </p:txBody>
        </p:sp>
      </p:grpSp>
    </p:spTree>
    <p:extLst>
      <p:ext uri="{BB962C8B-B14F-4D97-AF65-F5344CB8AC3E}">
        <p14:creationId xmlns:p14="http://schemas.microsoft.com/office/powerpoint/2010/main" val="3156914822"/>
      </p:ext>
    </p:extLst>
  </p:cSld>
  <p:clrMap bg1="lt1" tx1="dk1" bg2="lt2" tx2="dk2" accent1="accent1" accent2="accent2" accent3="accent3" accent4="accent4" accent5="accent5" accent6="accent6" hlink="hlink" folHlink="folHlink"/>
  <p:sldLayoutIdLst>
    <p:sldLayoutId id="2147483893" r:id="rId1"/>
    <p:sldLayoutId id="2147483895" r:id="rId2"/>
    <p:sldLayoutId id="2147483898" r:id="rId3"/>
    <p:sldLayoutId id="2147483896" r:id="rId4"/>
    <p:sldLayoutId id="2147483897" r:id="rId5"/>
    <p:sldLayoutId id="2147483899" r:id="rId6"/>
  </p:sldLayoutIdLst>
  <p:txStyles>
    <p:titleStyle>
      <a:lvl1pPr algn="l" defTabSz="914400" rtl="0" eaLnBrk="1" latinLnBrk="0" hangingPunct="1">
        <a:lnSpc>
          <a:spcPct val="90000"/>
        </a:lnSpc>
        <a:spcBef>
          <a:spcPct val="0"/>
        </a:spcBef>
        <a:buNone/>
        <a:defRPr sz="3600" kern="1200">
          <a:solidFill>
            <a:srgbClr val="0C2340"/>
          </a:solidFill>
          <a:latin typeface="Work Sans Light" pitchFamily="2" charset="0"/>
          <a:ea typeface="+mj-ea"/>
          <a:cs typeface="+mj-cs"/>
        </a:defRPr>
      </a:lvl1pPr>
    </p:titleStyle>
    <p:bodyStyle>
      <a:lvl1pPr marL="0" indent="0" algn="l" defTabSz="914400" rtl="0" eaLnBrk="1" latinLnBrk="0" hangingPunct="1">
        <a:lnSpc>
          <a:spcPct val="100000"/>
        </a:lnSpc>
        <a:spcBef>
          <a:spcPts val="0"/>
        </a:spcBef>
        <a:spcAft>
          <a:spcPts val="1200"/>
        </a:spcAft>
        <a:buFont typeface="+mj-lt"/>
        <a:buNone/>
        <a:defRPr sz="1000" kern="1200">
          <a:solidFill>
            <a:srgbClr val="0C2340"/>
          </a:solidFill>
          <a:latin typeface="Work Sans" pitchFamily="2" charset="0"/>
          <a:ea typeface="+mn-ea"/>
          <a:cs typeface="+mn-cs"/>
        </a:defRPr>
      </a:lvl1pPr>
      <a:lvl2pPr marL="685800" indent="-228600" algn="l" defTabSz="914400" rtl="0" eaLnBrk="1" latinLnBrk="0" hangingPunct="1">
        <a:lnSpc>
          <a:spcPct val="100000"/>
        </a:lnSpc>
        <a:spcBef>
          <a:spcPts val="0"/>
        </a:spcBef>
        <a:spcAft>
          <a:spcPts val="1200"/>
        </a:spcAft>
        <a:buFont typeface="+mj-lt"/>
        <a:buAutoNum type="arabicPeriod"/>
        <a:defRPr sz="1000" kern="1200">
          <a:solidFill>
            <a:srgbClr val="0C2340"/>
          </a:solidFill>
          <a:latin typeface="Work Sans" pitchFamily="2" charset="0"/>
          <a:ea typeface="+mn-ea"/>
          <a:cs typeface="+mn-cs"/>
        </a:defRPr>
      </a:lvl2pPr>
      <a:lvl3pPr marL="1143000" indent="-228600" algn="l" defTabSz="914400" rtl="0" eaLnBrk="1" latinLnBrk="0" hangingPunct="1">
        <a:lnSpc>
          <a:spcPct val="100000"/>
        </a:lnSpc>
        <a:spcBef>
          <a:spcPts val="0"/>
        </a:spcBef>
        <a:spcAft>
          <a:spcPts val="1200"/>
        </a:spcAft>
        <a:buFont typeface="+mj-lt"/>
        <a:buAutoNum type="alphaUcPeriod"/>
        <a:defRPr sz="1000" kern="1200">
          <a:solidFill>
            <a:srgbClr val="0C2340"/>
          </a:solidFill>
          <a:latin typeface="Work Sans" pitchFamily="2" charset="0"/>
          <a:ea typeface="+mn-ea"/>
          <a:cs typeface="+mn-cs"/>
        </a:defRPr>
      </a:lvl3pPr>
      <a:lvl4pPr marL="1543050" indent="-171450" algn="l" defTabSz="914400" rtl="0" eaLnBrk="1" latinLnBrk="0" hangingPunct="1">
        <a:lnSpc>
          <a:spcPct val="100000"/>
        </a:lnSpc>
        <a:spcBef>
          <a:spcPts val="0"/>
        </a:spcBef>
        <a:spcAft>
          <a:spcPts val="1200"/>
        </a:spcAft>
        <a:buClr>
          <a:srgbClr val="DA291C"/>
        </a:buClr>
        <a:buFont typeface="Wingdings" panose="05000000000000000000" pitchFamily="2" charset="2"/>
        <a:buChar char="§"/>
        <a:defRPr sz="1000" kern="1200">
          <a:solidFill>
            <a:srgbClr val="DA291C"/>
          </a:solidFill>
          <a:latin typeface="Work Sans"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Work Sans"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guide id="2" pos="166" userDrawn="1">
          <p15:clr>
            <a:srgbClr val="F26B43"/>
          </p15:clr>
        </p15:guide>
        <p15:guide id="3" pos="7514" userDrawn="1">
          <p15:clr>
            <a:srgbClr val="F26B43"/>
          </p15:clr>
        </p15:guide>
        <p15:guide id="4" orient="horz" pos="18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69.png"/><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18.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88.xml"/><Relationship Id="rId5" Type="http://schemas.openxmlformats.org/officeDocument/2006/relationships/hyperlink" Target="https://linktr.ee/BIP_Social" TargetMode="External"/><Relationship Id="rId4" Type="http://schemas.openxmlformats.org/officeDocument/2006/relationships/hyperlink" Target="https://www.bip-group.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88.xml"/><Relationship Id="rId5" Type="http://schemas.openxmlformats.org/officeDocument/2006/relationships/hyperlink" Target="https://linktr.ee/BIP_Social" TargetMode="External"/><Relationship Id="rId4" Type="http://schemas.openxmlformats.org/officeDocument/2006/relationships/hyperlink" Target="https://www.bip-group.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67.png"/><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79EDF2-D338-0A77-08C1-E04FA0697CC0}"/>
              </a:ext>
            </a:extLst>
          </p:cNvPr>
          <p:cNvSpPr>
            <a:spLocks noGrp="1"/>
          </p:cNvSpPr>
          <p:nvPr>
            <p:ph type="body" sz="quarter" idx="10"/>
          </p:nvPr>
        </p:nvSpPr>
        <p:spPr>
          <a:xfrm>
            <a:off x="252411" y="4071911"/>
            <a:ext cx="7053063" cy="2215991"/>
          </a:xfrm>
        </p:spPr>
        <p:txBody>
          <a:bodyPr/>
          <a:lstStyle/>
          <a:p>
            <a:pPr marL="0" indent="0">
              <a:buNone/>
            </a:pPr>
            <a:r>
              <a:rPr lang="pt-BR" err="1"/>
              <a:t>Title</a:t>
            </a:r>
            <a:r>
              <a:rPr lang="pt-BR"/>
              <a:t> </a:t>
            </a:r>
            <a:r>
              <a:rPr lang="pt-BR" err="1"/>
              <a:t>of</a:t>
            </a:r>
            <a:r>
              <a:rPr lang="pt-BR"/>
              <a:t> </a:t>
            </a:r>
            <a:r>
              <a:rPr lang="pt-BR" err="1"/>
              <a:t>the</a:t>
            </a:r>
            <a:r>
              <a:rPr lang="pt-BR"/>
              <a:t> </a:t>
            </a:r>
            <a:r>
              <a:rPr lang="pt-BR" err="1"/>
              <a:t>Presentation</a:t>
            </a:r>
            <a:endParaRPr lang="en-GB"/>
          </a:p>
        </p:txBody>
      </p:sp>
      <p:sp>
        <p:nvSpPr>
          <p:cNvPr id="7" name="Text Placeholder 6">
            <a:extLst>
              <a:ext uri="{FF2B5EF4-FFF2-40B4-BE49-F238E27FC236}">
                <a16:creationId xmlns:a16="http://schemas.microsoft.com/office/drawing/2014/main" id="{3A6277D5-5D17-01A9-876E-BCA7ADD3F757}"/>
              </a:ext>
            </a:extLst>
          </p:cNvPr>
          <p:cNvSpPr>
            <a:spLocks noGrp="1"/>
          </p:cNvSpPr>
          <p:nvPr>
            <p:ph type="body" sz="quarter" idx="13"/>
          </p:nvPr>
        </p:nvSpPr>
        <p:spPr/>
        <p:txBody>
          <a:bodyPr/>
          <a:lstStyle/>
          <a:p>
            <a:r>
              <a:rPr lang="pt-BR" err="1"/>
              <a:t>Month</a:t>
            </a:r>
            <a:r>
              <a:rPr lang="pt-BR"/>
              <a:t>/Year</a:t>
            </a:r>
            <a:endParaRPr lang="en-GB"/>
          </a:p>
        </p:txBody>
      </p:sp>
    </p:spTree>
    <p:extLst>
      <p:ext uri="{BB962C8B-B14F-4D97-AF65-F5344CB8AC3E}">
        <p14:creationId xmlns:p14="http://schemas.microsoft.com/office/powerpoint/2010/main" val="1856765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59">
            <a:extLst>
              <a:ext uri="{FF2B5EF4-FFF2-40B4-BE49-F238E27FC236}">
                <a16:creationId xmlns:a16="http://schemas.microsoft.com/office/drawing/2014/main" id="{904B0775-B63B-44E7-BB2C-ABC119F2C369}"/>
              </a:ext>
            </a:extLst>
          </p:cNvPr>
          <p:cNvSpPr txBox="1"/>
          <p:nvPr/>
        </p:nvSpPr>
        <p:spPr>
          <a:xfrm>
            <a:off x="257175" y="3168899"/>
            <a:ext cx="5407026" cy="3239092"/>
          </a:xfrm>
          <a:prstGeom prst="rect">
            <a:avLst/>
          </a:prstGeom>
        </p:spPr>
        <p:txBody>
          <a:bodyPr wrap="square" lIns="0" tIns="0" rIns="0" bIns="0" rtlCol="0" anchor="b">
            <a:spAutoFit/>
          </a:bodyPr>
          <a:lstStyle/>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 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 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a:t>
            </a:r>
          </a:p>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 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a:t>
            </a:r>
          </a:p>
        </p:txBody>
      </p:sp>
      <p:sp>
        <p:nvSpPr>
          <p:cNvPr id="12" name="Retângulo 19">
            <a:extLst>
              <a:ext uri="{FF2B5EF4-FFF2-40B4-BE49-F238E27FC236}">
                <a16:creationId xmlns:a16="http://schemas.microsoft.com/office/drawing/2014/main" id="{F36D62A6-1BA4-407A-E79D-0A745A02E443}"/>
              </a:ext>
            </a:extLst>
          </p:cNvPr>
          <p:cNvSpPr/>
          <p:nvPr/>
        </p:nvSpPr>
        <p:spPr>
          <a:xfrm>
            <a:off x="6167438" y="2766041"/>
            <a:ext cx="258735"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13" name="TextBox 10">
            <a:extLst>
              <a:ext uri="{FF2B5EF4-FFF2-40B4-BE49-F238E27FC236}">
                <a16:creationId xmlns:a16="http://schemas.microsoft.com/office/drawing/2014/main" id="{417EDAFE-855B-7430-C020-11EC54ADBB10}"/>
              </a:ext>
            </a:extLst>
          </p:cNvPr>
          <p:cNvSpPr txBox="1"/>
          <p:nvPr/>
        </p:nvSpPr>
        <p:spPr>
          <a:xfrm>
            <a:off x="6238698" y="2757762"/>
            <a:ext cx="117546"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a:solidFill>
                  <a:schemeClr val="bg1"/>
                </a:solidFill>
                <a:latin typeface="Work Sans SemiBold" pitchFamily="2" charset="0"/>
              </a:rPr>
              <a:t>1</a:t>
            </a:r>
          </a:p>
        </p:txBody>
      </p:sp>
      <p:sp>
        <p:nvSpPr>
          <p:cNvPr id="14" name="TextBox 10">
            <a:extLst>
              <a:ext uri="{FF2B5EF4-FFF2-40B4-BE49-F238E27FC236}">
                <a16:creationId xmlns:a16="http://schemas.microsoft.com/office/drawing/2014/main" id="{996E338E-7F5D-17EF-334A-2A3CB9BA44E4}"/>
              </a:ext>
            </a:extLst>
          </p:cNvPr>
          <p:cNvSpPr txBox="1"/>
          <p:nvPr/>
        </p:nvSpPr>
        <p:spPr>
          <a:xfrm>
            <a:off x="6170335" y="3048424"/>
            <a:ext cx="2410103"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00">
                <a:solidFill>
                  <a:srgbClr val="0C2340"/>
                </a:solidFill>
                <a:latin typeface="Work Sans SemiBold" pitchFamily="2" charset="0"/>
              </a:rPr>
              <a:t>Lorem Ipsum</a:t>
            </a:r>
            <a:endParaRPr lang="en-US" sz="1000" i="1">
              <a:solidFill>
                <a:srgbClr val="0C2340"/>
              </a:solidFill>
              <a:latin typeface="Work Sans SemiBold" pitchFamily="2" charset="0"/>
            </a:endParaRPr>
          </a:p>
        </p:txBody>
      </p:sp>
      <p:sp>
        <p:nvSpPr>
          <p:cNvPr id="15" name="TextBox 10">
            <a:extLst>
              <a:ext uri="{FF2B5EF4-FFF2-40B4-BE49-F238E27FC236}">
                <a16:creationId xmlns:a16="http://schemas.microsoft.com/office/drawing/2014/main" id="{73F22E6B-9925-7BB0-0A7A-6B517C86636F}"/>
              </a:ext>
            </a:extLst>
          </p:cNvPr>
          <p:cNvSpPr txBox="1"/>
          <p:nvPr/>
        </p:nvSpPr>
        <p:spPr>
          <a:xfrm>
            <a:off x="6168492" y="3228577"/>
            <a:ext cx="2411945" cy="584711"/>
          </a:xfrm>
          <a:prstGeom prst="rect">
            <a:avLst/>
          </a:prstGeom>
          <a:noFill/>
        </p:spPr>
        <p:txBody>
          <a:bodyPr wrap="square" lIns="0" tIns="36576" rIns="0" bIns="0" rtlCol="0" anchor="t">
            <a:noAutofit/>
          </a:bodyPr>
          <a:lstStyle/>
          <a:p>
            <a:pPr>
              <a:lnSpc>
                <a:spcPct val="11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27" name="Retângulo 45">
            <a:extLst>
              <a:ext uri="{FF2B5EF4-FFF2-40B4-BE49-F238E27FC236}">
                <a16:creationId xmlns:a16="http://schemas.microsoft.com/office/drawing/2014/main" id="{EAE7D525-2C30-E491-3B3A-A629BA74AEC7}"/>
              </a:ext>
            </a:extLst>
          </p:cNvPr>
          <p:cNvSpPr/>
          <p:nvPr/>
        </p:nvSpPr>
        <p:spPr>
          <a:xfrm>
            <a:off x="9125776" y="2766041"/>
            <a:ext cx="265369"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28" name="TextBox 10">
            <a:extLst>
              <a:ext uri="{FF2B5EF4-FFF2-40B4-BE49-F238E27FC236}">
                <a16:creationId xmlns:a16="http://schemas.microsoft.com/office/drawing/2014/main" id="{2A52E4BF-DFE1-4F52-0FB6-DF990C43014F}"/>
              </a:ext>
            </a:extLst>
          </p:cNvPr>
          <p:cNvSpPr txBox="1"/>
          <p:nvPr/>
        </p:nvSpPr>
        <p:spPr>
          <a:xfrm>
            <a:off x="9202751" y="2757762"/>
            <a:ext cx="120560"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a:solidFill>
                  <a:schemeClr val="bg1"/>
                </a:solidFill>
                <a:latin typeface="Work Sans SemiBold" pitchFamily="2" charset="0"/>
              </a:rPr>
              <a:t>2</a:t>
            </a:r>
          </a:p>
        </p:txBody>
      </p:sp>
      <p:sp>
        <p:nvSpPr>
          <p:cNvPr id="29" name="TextBox 10">
            <a:extLst>
              <a:ext uri="{FF2B5EF4-FFF2-40B4-BE49-F238E27FC236}">
                <a16:creationId xmlns:a16="http://schemas.microsoft.com/office/drawing/2014/main" id="{01F9442D-11BA-5DFD-D435-160E17643011}"/>
              </a:ext>
            </a:extLst>
          </p:cNvPr>
          <p:cNvSpPr txBox="1"/>
          <p:nvPr/>
        </p:nvSpPr>
        <p:spPr>
          <a:xfrm>
            <a:off x="9132170" y="3048424"/>
            <a:ext cx="2437786"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00">
                <a:solidFill>
                  <a:srgbClr val="0C2340"/>
                </a:solidFill>
                <a:latin typeface="Work Sans SemiBold" pitchFamily="2" charset="0"/>
              </a:rPr>
              <a:t>Lorem Ipsum</a:t>
            </a:r>
            <a:endParaRPr lang="en-US" sz="1000" i="1">
              <a:solidFill>
                <a:srgbClr val="0C2340"/>
              </a:solidFill>
              <a:latin typeface="Work Sans SemiBold" pitchFamily="2" charset="0"/>
            </a:endParaRPr>
          </a:p>
        </p:txBody>
      </p:sp>
      <p:sp>
        <p:nvSpPr>
          <p:cNvPr id="30" name="TextBox 10">
            <a:extLst>
              <a:ext uri="{FF2B5EF4-FFF2-40B4-BE49-F238E27FC236}">
                <a16:creationId xmlns:a16="http://schemas.microsoft.com/office/drawing/2014/main" id="{AA0AAB04-F94D-F33C-8D72-22F4DFDD2D88}"/>
              </a:ext>
            </a:extLst>
          </p:cNvPr>
          <p:cNvSpPr txBox="1"/>
          <p:nvPr/>
        </p:nvSpPr>
        <p:spPr>
          <a:xfrm>
            <a:off x="9130327" y="3228578"/>
            <a:ext cx="2437786" cy="584710"/>
          </a:xfrm>
          <a:prstGeom prst="rect">
            <a:avLst/>
          </a:prstGeom>
          <a:noFill/>
        </p:spPr>
        <p:txBody>
          <a:bodyPr wrap="square" lIns="0" tIns="36576" rIns="0" bIns="0" rtlCol="0" anchor="t">
            <a:noAutofit/>
          </a:bodyPr>
          <a:lstStyle/>
          <a:p>
            <a:pPr>
              <a:lnSpc>
                <a:spcPct val="11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31" name="Retângulo 19">
            <a:extLst>
              <a:ext uri="{FF2B5EF4-FFF2-40B4-BE49-F238E27FC236}">
                <a16:creationId xmlns:a16="http://schemas.microsoft.com/office/drawing/2014/main" id="{5BC88CD4-A54C-C359-ECF1-E307164ECE11}"/>
              </a:ext>
            </a:extLst>
          </p:cNvPr>
          <p:cNvSpPr/>
          <p:nvPr/>
        </p:nvSpPr>
        <p:spPr>
          <a:xfrm>
            <a:off x="6167438" y="4043423"/>
            <a:ext cx="258735"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32" name="TextBox 10">
            <a:extLst>
              <a:ext uri="{FF2B5EF4-FFF2-40B4-BE49-F238E27FC236}">
                <a16:creationId xmlns:a16="http://schemas.microsoft.com/office/drawing/2014/main" id="{53400D36-97E3-7751-443E-D6E54B26004C}"/>
              </a:ext>
            </a:extLst>
          </p:cNvPr>
          <p:cNvSpPr txBox="1"/>
          <p:nvPr/>
        </p:nvSpPr>
        <p:spPr>
          <a:xfrm>
            <a:off x="6246318" y="4035144"/>
            <a:ext cx="117546"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a:solidFill>
                  <a:schemeClr val="bg1"/>
                </a:solidFill>
                <a:latin typeface="Work Sans SemiBold" pitchFamily="2" charset="0"/>
              </a:rPr>
              <a:t>3</a:t>
            </a:r>
          </a:p>
        </p:txBody>
      </p:sp>
      <p:sp>
        <p:nvSpPr>
          <p:cNvPr id="33" name="TextBox 10">
            <a:extLst>
              <a:ext uri="{FF2B5EF4-FFF2-40B4-BE49-F238E27FC236}">
                <a16:creationId xmlns:a16="http://schemas.microsoft.com/office/drawing/2014/main" id="{EDCD2E7B-AE33-AE2D-D0F2-F485F6958E66}"/>
              </a:ext>
            </a:extLst>
          </p:cNvPr>
          <p:cNvSpPr txBox="1"/>
          <p:nvPr/>
        </p:nvSpPr>
        <p:spPr>
          <a:xfrm>
            <a:off x="6170335" y="4325806"/>
            <a:ext cx="241010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00">
                <a:solidFill>
                  <a:srgbClr val="0C2340"/>
                </a:solidFill>
                <a:latin typeface="Work Sans SemiBold" pitchFamily="2" charset="0"/>
              </a:rPr>
              <a:t>Lorem Ipsum</a:t>
            </a:r>
            <a:endParaRPr lang="en-US" sz="1000" i="1">
              <a:solidFill>
                <a:srgbClr val="0C2340"/>
              </a:solidFill>
              <a:latin typeface="Work Sans SemiBold" pitchFamily="2" charset="0"/>
            </a:endParaRPr>
          </a:p>
        </p:txBody>
      </p:sp>
      <p:sp>
        <p:nvSpPr>
          <p:cNvPr id="34" name="TextBox 10">
            <a:extLst>
              <a:ext uri="{FF2B5EF4-FFF2-40B4-BE49-F238E27FC236}">
                <a16:creationId xmlns:a16="http://schemas.microsoft.com/office/drawing/2014/main" id="{800BCA96-888D-ED7C-C328-5DCF6470F3BA}"/>
              </a:ext>
            </a:extLst>
          </p:cNvPr>
          <p:cNvSpPr txBox="1"/>
          <p:nvPr/>
        </p:nvSpPr>
        <p:spPr>
          <a:xfrm>
            <a:off x="6168492" y="4505959"/>
            <a:ext cx="2411945" cy="584711"/>
          </a:xfrm>
          <a:prstGeom prst="rect">
            <a:avLst/>
          </a:prstGeom>
          <a:noFill/>
        </p:spPr>
        <p:txBody>
          <a:bodyPr wrap="square" lIns="0" tIns="36576" rIns="0" bIns="0" rtlCol="0" anchor="t">
            <a:noAutofit/>
          </a:bodyPr>
          <a:lstStyle/>
          <a:p>
            <a:pPr>
              <a:lnSpc>
                <a:spcPct val="11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35" name="Retângulo 45">
            <a:extLst>
              <a:ext uri="{FF2B5EF4-FFF2-40B4-BE49-F238E27FC236}">
                <a16:creationId xmlns:a16="http://schemas.microsoft.com/office/drawing/2014/main" id="{85AD2E49-B7BB-4384-63CE-512A2CE4DA1D}"/>
              </a:ext>
            </a:extLst>
          </p:cNvPr>
          <p:cNvSpPr/>
          <p:nvPr/>
        </p:nvSpPr>
        <p:spPr>
          <a:xfrm>
            <a:off x="9125776" y="4043423"/>
            <a:ext cx="265369"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36" name="TextBox 10">
            <a:extLst>
              <a:ext uri="{FF2B5EF4-FFF2-40B4-BE49-F238E27FC236}">
                <a16:creationId xmlns:a16="http://schemas.microsoft.com/office/drawing/2014/main" id="{5E0766EF-5FDC-67AA-B701-B66E7EC82C26}"/>
              </a:ext>
            </a:extLst>
          </p:cNvPr>
          <p:cNvSpPr txBox="1"/>
          <p:nvPr/>
        </p:nvSpPr>
        <p:spPr>
          <a:xfrm>
            <a:off x="9204656" y="4035144"/>
            <a:ext cx="120560"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a:solidFill>
                  <a:schemeClr val="bg1"/>
                </a:solidFill>
                <a:latin typeface="Work Sans SemiBold" pitchFamily="2" charset="0"/>
              </a:rPr>
              <a:t>4</a:t>
            </a:r>
          </a:p>
        </p:txBody>
      </p:sp>
      <p:sp>
        <p:nvSpPr>
          <p:cNvPr id="37" name="TextBox 10">
            <a:extLst>
              <a:ext uri="{FF2B5EF4-FFF2-40B4-BE49-F238E27FC236}">
                <a16:creationId xmlns:a16="http://schemas.microsoft.com/office/drawing/2014/main" id="{6890C3D1-51E6-B4C5-5FE5-D8D54184D479}"/>
              </a:ext>
            </a:extLst>
          </p:cNvPr>
          <p:cNvSpPr txBox="1"/>
          <p:nvPr/>
        </p:nvSpPr>
        <p:spPr>
          <a:xfrm>
            <a:off x="9132170" y="4325806"/>
            <a:ext cx="2437786"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00">
                <a:solidFill>
                  <a:srgbClr val="0C2340"/>
                </a:solidFill>
                <a:latin typeface="Work Sans SemiBold" pitchFamily="2" charset="0"/>
              </a:rPr>
              <a:t>Lorem Ipsum</a:t>
            </a:r>
            <a:endParaRPr lang="en-US" sz="1000" i="1">
              <a:solidFill>
                <a:srgbClr val="0C2340"/>
              </a:solidFill>
              <a:latin typeface="Work Sans SemiBold" pitchFamily="2" charset="0"/>
            </a:endParaRPr>
          </a:p>
        </p:txBody>
      </p:sp>
      <p:sp>
        <p:nvSpPr>
          <p:cNvPr id="38" name="TextBox 10">
            <a:extLst>
              <a:ext uri="{FF2B5EF4-FFF2-40B4-BE49-F238E27FC236}">
                <a16:creationId xmlns:a16="http://schemas.microsoft.com/office/drawing/2014/main" id="{1E4A6599-60CD-A88A-2F10-7814B7EF3CC9}"/>
              </a:ext>
            </a:extLst>
          </p:cNvPr>
          <p:cNvSpPr txBox="1"/>
          <p:nvPr/>
        </p:nvSpPr>
        <p:spPr>
          <a:xfrm>
            <a:off x="9130327" y="4505960"/>
            <a:ext cx="2437786" cy="584710"/>
          </a:xfrm>
          <a:prstGeom prst="rect">
            <a:avLst/>
          </a:prstGeom>
          <a:noFill/>
        </p:spPr>
        <p:txBody>
          <a:bodyPr wrap="square" lIns="0" tIns="36576" rIns="0" bIns="0" rtlCol="0" anchor="t">
            <a:noAutofit/>
          </a:bodyPr>
          <a:lstStyle/>
          <a:p>
            <a:pPr>
              <a:lnSpc>
                <a:spcPct val="11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39" name="Retângulo 19">
            <a:extLst>
              <a:ext uri="{FF2B5EF4-FFF2-40B4-BE49-F238E27FC236}">
                <a16:creationId xmlns:a16="http://schemas.microsoft.com/office/drawing/2014/main" id="{0F19AFB2-1B8E-D419-82DD-239AB0A09F4D}"/>
              </a:ext>
            </a:extLst>
          </p:cNvPr>
          <p:cNvSpPr/>
          <p:nvPr/>
        </p:nvSpPr>
        <p:spPr>
          <a:xfrm>
            <a:off x="6167438" y="5334503"/>
            <a:ext cx="258735"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40" name="TextBox 10">
            <a:extLst>
              <a:ext uri="{FF2B5EF4-FFF2-40B4-BE49-F238E27FC236}">
                <a16:creationId xmlns:a16="http://schemas.microsoft.com/office/drawing/2014/main" id="{9D59D173-7FC8-E2A6-3D0B-E5ADCA0E12FD}"/>
              </a:ext>
            </a:extLst>
          </p:cNvPr>
          <p:cNvSpPr txBox="1"/>
          <p:nvPr/>
        </p:nvSpPr>
        <p:spPr>
          <a:xfrm>
            <a:off x="6238698" y="5330034"/>
            <a:ext cx="117546"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a:solidFill>
                  <a:schemeClr val="bg1"/>
                </a:solidFill>
                <a:latin typeface="Work Sans SemiBold" pitchFamily="2" charset="0"/>
              </a:rPr>
              <a:t>5</a:t>
            </a:r>
          </a:p>
        </p:txBody>
      </p:sp>
      <p:sp>
        <p:nvSpPr>
          <p:cNvPr id="41" name="TextBox 10">
            <a:extLst>
              <a:ext uri="{FF2B5EF4-FFF2-40B4-BE49-F238E27FC236}">
                <a16:creationId xmlns:a16="http://schemas.microsoft.com/office/drawing/2014/main" id="{B8E6660E-CA76-36EE-B4C1-519F507218E4}"/>
              </a:ext>
            </a:extLst>
          </p:cNvPr>
          <p:cNvSpPr txBox="1"/>
          <p:nvPr/>
        </p:nvSpPr>
        <p:spPr>
          <a:xfrm>
            <a:off x="6170335" y="5616886"/>
            <a:ext cx="2410103"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00">
                <a:solidFill>
                  <a:srgbClr val="0C2340"/>
                </a:solidFill>
                <a:latin typeface="Work Sans SemiBold" pitchFamily="2" charset="0"/>
              </a:rPr>
              <a:t>Lorem Ipsum</a:t>
            </a:r>
            <a:endParaRPr lang="en-US" sz="1000" i="1">
              <a:solidFill>
                <a:srgbClr val="0C2340"/>
              </a:solidFill>
              <a:latin typeface="Work Sans SemiBold" pitchFamily="2" charset="0"/>
            </a:endParaRPr>
          </a:p>
        </p:txBody>
      </p:sp>
      <p:sp>
        <p:nvSpPr>
          <p:cNvPr id="42" name="TextBox 10">
            <a:extLst>
              <a:ext uri="{FF2B5EF4-FFF2-40B4-BE49-F238E27FC236}">
                <a16:creationId xmlns:a16="http://schemas.microsoft.com/office/drawing/2014/main" id="{549F1154-57BF-A31A-0FAB-7106B8380B0F}"/>
              </a:ext>
            </a:extLst>
          </p:cNvPr>
          <p:cNvSpPr txBox="1"/>
          <p:nvPr/>
        </p:nvSpPr>
        <p:spPr>
          <a:xfrm>
            <a:off x="6168492" y="5797039"/>
            <a:ext cx="2411945" cy="584711"/>
          </a:xfrm>
          <a:prstGeom prst="rect">
            <a:avLst/>
          </a:prstGeom>
          <a:noFill/>
        </p:spPr>
        <p:txBody>
          <a:bodyPr wrap="square" lIns="0" tIns="36576" rIns="0" bIns="0" rtlCol="0" anchor="t">
            <a:noAutofit/>
          </a:bodyPr>
          <a:lstStyle/>
          <a:p>
            <a:pPr>
              <a:lnSpc>
                <a:spcPct val="11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43" name="Retângulo 45">
            <a:extLst>
              <a:ext uri="{FF2B5EF4-FFF2-40B4-BE49-F238E27FC236}">
                <a16:creationId xmlns:a16="http://schemas.microsoft.com/office/drawing/2014/main" id="{3D551732-9B30-4FEE-0E58-0AAB9158CB30}"/>
              </a:ext>
            </a:extLst>
          </p:cNvPr>
          <p:cNvSpPr/>
          <p:nvPr/>
        </p:nvSpPr>
        <p:spPr>
          <a:xfrm>
            <a:off x="9125776" y="5334503"/>
            <a:ext cx="265369"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44" name="TextBox 10">
            <a:extLst>
              <a:ext uri="{FF2B5EF4-FFF2-40B4-BE49-F238E27FC236}">
                <a16:creationId xmlns:a16="http://schemas.microsoft.com/office/drawing/2014/main" id="{8504A35F-07EB-77A7-2550-3898D06B8DFD}"/>
              </a:ext>
            </a:extLst>
          </p:cNvPr>
          <p:cNvSpPr txBox="1"/>
          <p:nvPr/>
        </p:nvSpPr>
        <p:spPr>
          <a:xfrm>
            <a:off x="9197036" y="5330034"/>
            <a:ext cx="120560"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a:solidFill>
                  <a:schemeClr val="bg1"/>
                </a:solidFill>
                <a:latin typeface="Work Sans SemiBold" pitchFamily="2" charset="0"/>
              </a:rPr>
              <a:t>6</a:t>
            </a:r>
          </a:p>
        </p:txBody>
      </p:sp>
      <p:sp>
        <p:nvSpPr>
          <p:cNvPr id="45" name="TextBox 10">
            <a:extLst>
              <a:ext uri="{FF2B5EF4-FFF2-40B4-BE49-F238E27FC236}">
                <a16:creationId xmlns:a16="http://schemas.microsoft.com/office/drawing/2014/main" id="{9E370908-4BBE-8629-5449-6AB0702A8889}"/>
              </a:ext>
            </a:extLst>
          </p:cNvPr>
          <p:cNvSpPr txBox="1"/>
          <p:nvPr/>
        </p:nvSpPr>
        <p:spPr>
          <a:xfrm>
            <a:off x="9132170" y="5616886"/>
            <a:ext cx="2437786"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00">
                <a:solidFill>
                  <a:srgbClr val="0C2340"/>
                </a:solidFill>
                <a:latin typeface="Work Sans SemiBold" pitchFamily="2" charset="0"/>
              </a:rPr>
              <a:t>Lorem Ipsum</a:t>
            </a:r>
            <a:endParaRPr lang="en-US" sz="1000" i="1">
              <a:solidFill>
                <a:srgbClr val="0C2340"/>
              </a:solidFill>
              <a:latin typeface="Work Sans SemiBold" pitchFamily="2" charset="0"/>
            </a:endParaRPr>
          </a:p>
        </p:txBody>
      </p:sp>
      <p:sp>
        <p:nvSpPr>
          <p:cNvPr id="46" name="TextBox 10">
            <a:extLst>
              <a:ext uri="{FF2B5EF4-FFF2-40B4-BE49-F238E27FC236}">
                <a16:creationId xmlns:a16="http://schemas.microsoft.com/office/drawing/2014/main" id="{69E76B89-418D-0105-DAEF-CC64DA6B0009}"/>
              </a:ext>
            </a:extLst>
          </p:cNvPr>
          <p:cNvSpPr txBox="1"/>
          <p:nvPr/>
        </p:nvSpPr>
        <p:spPr>
          <a:xfrm>
            <a:off x="9130327" y="5797040"/>
            <a:ext cx="2437786" cy="584710"/>
          </a:xfrm>
          <a:prstGeom prst="rect">
            <a:avLst/>
          </a:prstGeom>
          <a:noFill/>
        </p:spPr>
        <p:txBody>
          <a:bodyPr wrap="square" lIns="0" tIns="36576" rIns="0" bIns="0" rtlCol="0" anchor="t">
            <a:noAutofit/>
          </a:bodyPr>
          <a:lstStyle/>
          <a:p>
            <a:pPr>
              <a:lnSpc>
                <a:spcPct val="11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2" name="Título 1">
            <a:extLst>
              <a:ext uri="{FF2B5EF4-FFF2-40B4-BE49-F238E27FC236}">
                <a16:creationId xmlns:a16="http://schemas.microsoft.com/office/drawing/2014/main" id="{78E2AD79-3B19-260B-D054-DC67259F3B69}"/>
              </a:ext>
            </a:extLst>
          </p:cNvPr>
          <p:cNvSpPr txBox="1">
            <a:spLocks/>
          </p:cNvSpPr>
          <p:nvPr/>
        </p:nvSpPr>
        <p:spPr>
          <a:xfrm>
            <a:off x="228209" y="613997"/>
            <a:ext cx="2519754"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err="1">
                <a:solidFill>
                  <a:srgbClr val="0C2340"/>
                </a:solidFill>
                <a:latin typeface="Work Sans Light" pitchFamily="2" charset="0"/>
              </a:rPr>
              <a:t>Lorem</a:t>
            </a:r>
            <a:r>
              <a:rPr lang="pt-BR" sz="4400" b="0">
                <a:solidFill>
                  <a:srgbClr val="0C2340"/>
                </a:solidFill>
                <a:latin typeface="Work Sans Light" pitchFamily="2" charset="0"/>
              </a:rPr>
              <a:t> ipsum </a:t>
            </a:r>
            <a:r>
              <a:rPr lang="pt-BR" sz="4400" b="0" err="1">
                <a:solidFill>
                  <a:srgbClr val="0C2340"/>
                </a:solidFill>
                <a:latin typeface="Work Sans Light" pitchFamily="2" charset="0"/>
              </a:rPr>
              <a:t>sit</a:t>
            </a:r>
            <a:r>
              <a:rPr lang="pt-BR" sz="4400" b="0">
                <a:solidFill>
                  <a:srgbClr val="0C2340"/>
                </a:solidFill>
                <a:latin typeface="Work Sans Light" pitchFamily="2" charset="0"/>
              </a:rPr>
              <a:t> </a:t>
            </a:r>
            <a:r>
              <a:rPr lang="pt-BR" sz="4400" b="0" err="1">
                <a:solidFill>
                  <a:srgbClr val="0C2340"/>
                </a:solidFill>
                <a:latin typeface="Work Sans Light" pitchFamily="2" charset="0"/>
              </a:rPr>
              <a:t>amet</a:t>
            </a:r>
            <a:r>
              <a:rPr lang="pt-BR" sz="4400" b="0">
                <a:solidFill>
                  <a:srgbClr val="0C2340"/>
                </a:solidFill>
                <a:latin typeface="Work Sans Light" pitchFamily="2" charset="0"/>
              </a:rPr>
              <a:t> </a:t>
            </a:r>
            <a:r>
              <a:rPr lang="pt-BR" sz="4400" b="0" err="1">
                <a:solidFill>
                  <a:srgbClr val="0C2340"/>
                </a:solidFill>
                <a:latin typeface="Work Sans Light" pitchFamily="2" charset="0"/>
              </a:rPr>
              <a:t>sit</a:t>
            </a:r>
            <a:r>
              <a:rPr lang="pt-BR" sz="4400" b="0">
                <a:solidFill>
                  <a:srgbClr val="0C2340"/>
                </a:solidFill>
                <a:latin typeface="Work Sans Light" pitchFamily="2" charset="0"/>
              </a:rPr>
              <a:t> </a:t>
            </a:r>
            <a:r>
              <a:rPr lang="pt-BR" sz="4400" b="0" err="1">
                <a:solidFill>
                  <a:srgbClr val="0C2340"/>
                </a:solidFill>
                <a:latin typeface="Work Sans Light" pitchFamily="2" charset="0"/>
              </a:rPr>
              <a:t>lorem</a:t>
            </a:r>
            <a:endParaRPr lang="pt-BR" sz="4400" b="0">
              <a:solidFill>
                <a:srgbClr val="0C2340"/>
              </a:solidFill>
              <a:latin typeface="Work Sans Light" pitchFamily="2" charset="0"/>
            </a:endParaRPr>
          </a:p>
        </p:txBody>
      </p:sp>
      <p:sp>
        <p:nvSpPr>
          <p:cNvPr id="5" name="TextBox 8">
            <a:extLst>
              <a:ext uri="{FF2B5EF4-FFF2-40B4-BE49-F238E27FC236}">
                <a16:creationId xmlns:a16="http://schemas.microsoft.com/office/drawing/2014/main" id="{EEF8877B-C4C5-FF15-AE8A-7AF45E052BB4}"/>
              </a:ext>
            </a:extLst>
          </p:cNvPr>
          <p:cNvSpPr txBox="1"/>
          <p:nvPr/>
        </p:nvSpPr>
        <p:spPr>
          <a:xfrm>
            <a:off x="257175" y="235177"/>
            <a:ext cx="2039291" cy="201722"/>
          </a:xfrm>
          <a:prstGeom prst="rect">
            <a:avLst/>
          </a:prstGeom>
        </p:spPr>
        <p:txBody>
          <a:bodyPr lIns="0" tIns="0" rIns="0" bIns="0" rtlCol="0" anchor="t">
            <a:spAutoFit/>
          </a:bodyPr>
          <a:lstStyle/>
          <a:p>
            <a:pPr>
              <a:lnSpc>
                <a:spcPts val="1680"/>
              </a:lnSpc>
            </a:pPr>
            <a:r>
              <a:rPr lang="en-US" sz="1200">
                <a:solidFill>
                  <a:srgbClr val="DA291C"/>
                </a:solidFill>
                <a:latin typeface="Work Sans SemiBold" pitchFamily="2" charset="0"/>
              </a:rPr>
              <a:t>LOREM IPSUM</a:t>
            </a:r>
          </a:p>
        </p:txBody>
      </p:sp>
    </p:spTree>
    <p:extLst>
      <p:ext uri="{BB962C8B-B14F-4D97-AF65-F5344CB8AC3E}">
        <p14:creationId xmlns:p14="http://schemas.microsoft.com/office/powerpoint/2010/main" val="1582837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1078B360-6F75-0E6C-5A9B-B16C5FE56879}"/>
              </a:ext>
            </a:extLst>
          </p:cNvPr>
          <p:cNvSpPr txBox="1">
            <a:spLocks/>
          </p:cNvSpPr>
          <p:nvPr/>
        </p:nvSpPr>
        <p:spPr>
          <a:xfrm>
            <a:off x="2747963" y="1368618"/>
            <a:ext cx="2489965" cy="664797"/>
          </a:xfrm>
          <a:prstGeom prst="rect">
            <a:avLst/>
          </a:prstGeom>
          <a:noFill/>
        </p:spPr>
        <p:txBody>
          <a:bodyPr wrap="square" lIns="0" tIns="0" rIns="0" b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2400" b="0" i="0" u="none" strike="noStrike" kern="1200" cap="none" spc="0" normalizeH="0" baseline="0" noProof="0">
                <a:ln>
                  <a:noFill/>
                </a:ln>
                <a:solidFill>
                  <a:srgbClr val="DA291C"/>
                </a:solidFill>
                <a:effectLst/>
                <a:uLnTx/>
                <a:uFillTx/>
                <a:latin typeface="Work Sans Light" pitchFamily="2" charset="0"/>
                <a:ea typeface="+mj-ea"/>
                <a:cs typeface="+mj-cs"/>
              </a:rPr>
              <a:t>Lorem ipsum sit amet sit lorem</a:t>
            </a:r>
          </a:p>
        </p:txBody>
      </p:sp>
      <p:sp>
        <p:nvSpPr>
          <p:cNvPr id="6" name="TextBox 75">
            <a:extLst>
              <a:ext uri="{FF2B5EF4-FFF2-40B4-BE49-F238E27FC236}">
                <a16:creationId xmlns:a16="http://schemas.microsoft.com/office/drawing/2014/main" id="{A671BB2F-60B8-7DA3-5F10-E5EACBEA7655}"/>
              </a:ext>
            </a:extLst>
          </p:cNvPr>
          <p:cNvSpPr txBox="1"/>
          <p:nvPr/>
        </p:nvSpPr>
        <p:spPr>
          <a:xfrm>
            <a:off x="6203561" y="1301181"/>
            <a:ext cx="4013590" cy="861774"/>
          </a:xfrm>
          <a:prstGeom prst="rect">
            <a:avLst/>
          </a:prstGeom>
          <a:noFill/>
        </p:spPr>
        <p:txBody>
          <a:bodyPr wrap="square" lIns="0" tIns="0" rIns="0" bIns="0">
            <a:spAutoFit/>
          </a:bodyPr>
          <a:lstStyle/>
          <a:p>
            <a:pPr marL="0" marR="0" lvl="0" indent="0" algn="l" defTabSz="609630" rtl="0" eaLnBrk="1" fontAlgn="auto" latinLnBrk="0" hangingPunct="1">
              <a:lnSpc>
                <a:spcPct val="100000"/>
              </a:lnSpc>
              <a:spcBef>
                <a:spcPts val="0"/>
              </a:spcBef>
              <a:spcAft>
                <a:spcPts val="1200"/>
              </a:spcAft>
              <a:buClrTx/>
              <a:buSzTx/>
              <a:buFontTx/>
              <a:buNone/>
              <a:tabLst/>
              <a:defRPr/>
            </a:pPr>
            <a:r>
              <a:rPr lang="en-US" sz="1200">
                <a:solidFill>
                  <a:srgbClr val="0C2340"/>
                </a:solidFill>
                <a:latin typeface="Work Sans" pitchFamily="2" charset="0"/>
              </a:rPr>
              <a:t>Lorem Ipsum Dolor</a:t>
            </a:r>
          </a:p>
          <a:p>
            <a:pPr defTabSz="609630">
              <a:spcAft>
                <a:spcPts val="1200"/>
              </a:spcAft>
              <a:defRPr/>
            </a:pPr>
            <a:r>
              <a:rPr lang="en-US" sz="1200">
                <a:solidFill>
                  <a:srgbClr val="0C2340"/>
                </a:solidFill>
                <a:latin typeface="Work Sans" pitchFamily="2" charset="0"/>
              </a:rPr>
              <a:t>Lorem Ipsum Dolor</a:t>
            </a:r>
            <a:endParaRPr kumimoji="0" lang="en-US" sz="1200" b="0" i="0" u="none" strike="noStrike" kern="1200" cap="none" spc="0" normalizeH="0" baseline="0" noProof="0">
              <a:ln>
                <a:noFill/>
              </a:ln>
              <a:solidFill>
                <a:srgbClr val="0C2340"/>
              </a:solidFill>
              <a:effectLst/>
              <a:uLnTx/>
              <a:uFillTx/>
              <a:latin typeface="Work Sans" pitchFamily="2" charset="0"/>
              <a:ea typeface="+mn-ea"/>
              <a:cs typeface="+mn-cs"/>
            </a:endParaRPr>
          </a:p>
          <a:p>
            <a:pPr defTabSz="609630">
              <a:spcAft>
                <a:spcPts val="1200"/>
              </a:spcAft>
              <a:defRPr/>
            </a:pPr>
            <a:r>
              <a:rPr lang="en-US" sz="1200">
                <a:solidFill>
                  <a:srgbClr val="0C2340"/>
                </a:solidFill>
                <a:latin typeface="Work Sans" pitchFamily="2" charset="0"/>
              </a:rPr>
              <a:t>Lorem Ipsum Dolor</a:t>
            </a:r>
            <a:endParaRPr kumimoji="0" lang="en-US" sz="1200" b="0" i="0" u="none" strike="noStrike" kern="1200" cap="none" spc="0" normalizeH="0" baseline="0" noProof="0">
              <a:ln>
                <a:noFill/>
              </a:ln>
              <a:solidFill>
                <a:srgbClr val="0C2340"/>
              </a:solidFill>
              <a:effectLst/>
              <a:uLnTx/>
              <a:uFillTx/>
              <a:latin typeface="Work Sans" pitchFamily="2" charset="0"/>
              <a:ea typeface="+mn-ea"/>
              <a:cs typeface="+mn-cs"/>
            </a:endParaRPr>
          </a:p>
        </p:txBody>
      </p:sp>
      <p:cxnSp>
        <p:nvCxnSpPr>
          <p:cNvPr id="9" name="Connettore diritto 17">
            <a:extLst>
              <a:ext uri="{FF2B5EF4-FFF2-40B4-BE49-F238E27FC236}">
                <a16:creationId xmlns:a16="http://schemas.microsoft.com/office/drawing/2014/main" id="{FD49038E-A540-1A9B-D737-19B21F101024}"/>
              </a:ext>
            </a:extLst>
          </p:cNvPr>
          <p:cNvCxnSpPr>
            <a:cxnSpLocks/>
          </p:cNvCxnSpPr>
          <p:nvPr/>
        </p:nvCxnSpPr>
        <p:spPr>
          <a:xfrm>
            <a:off x="5655878" y="1293036"/>
            <a:ext cx="0" cy="869919"/>
          </a:xfrm>
          <a:prstGeom prst="line">
            <a:avLst/>
          </a:prstGeom>
          <a:ln>
            <a:solidFill>
              <a:srgbClr val="0C2340"/>
            </a:solidFill>
          </a:ln>
        </p:spPr>
        <p:style>
          <a:lnRef idx="1">
            <a:schemeClr val="accent6"/>
          </a:lnRef>
          <a:fillRef idx="0">
            <a:schemeClr val="accent6"/>
          </a:fillRef>
          <a:effectRef idx="0">
            <a:schemeClr val="accent6"/>
          </a:effectRef>
          <a:fontRef idx="minor">
            <a:schemeClr val="tx1"/>
          </a:fontRef>
        </p:style>
      </p:cxnSp>
      <p:sp>
        <p:nvSpPr>
          <p:cNvPr id="20" name="Título 3">
            <a:extLst>
              <a:ext uri="{FF2B5EF4-FFF2-40B4-BE49-F238E27FC236}">
                <a16:creationId xmlns:a16="http://schemas.microsoft.com/office/drawing/2014/main" id="{E3517CA8-8AA0-124C-06C1-95A70FCF35B0}"/>
              </a:ext>
            </a:extLst>
          </p:cNvPr>
          <p:cNvSpPr txBox="1">
            <a:spLocks/>
          </p:cNvSpPr>
          <p:nvPr/>
        </p:nvSpPr>
        <p:spPr>
          <a:xfrm>
            <a:off x="2747963" y="3176204"/>
            <a:ext cx="2489965" cy="664797"/>
          </a:xfrm>
          <a:prstGeom prst="rect">
            <a:avLst/>
          </a:prstGeom>
          <a:noFill/>
        </p:spPr>
        <p:txBody>
          <a:bodyPr wrap="square" lIns="0" tIns="0" rIns="0" b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2400" b="0" i="0" u="none" strike="noStrike" kern="1200" cap="none" spc="0" normalizeH="0" baseline="0" noProof="0">
                <a:ln>
                  <a:noFill/>
                </a:ln>
                <a:solidFill>
                  <a:srgbClr val="DA291C"/>
                </a:solidFill>
                <a:effectLst/>
                <a:uLnTx/>
                <a:uFillTx/>
                <a:latin typeface="Work Sans Light" pitchFamily="2" charset="0"/>
                <a:ea typeface="+mj-ea"/>
                <a:cs typeface="+mj-cs"/>
              </a:rPr>
              <a:t>Lorem ipsum sit amet sit lorem</a:t>
            </a:r>
          </a:p>
        </p:txBody>
      </p:sp>
      <p:sp>
        <p:nvSpPr>
          <p:cNvPr id="21" name="TextBox 75">
            <a:extLst>
              <a:ext uri="{FF2B5EF4-FFF2-40B4-BE49-F238E27FC236}">
                <a16:creationId xmlns:a16="http://schemas.microsoft.com/office/drawing/2014/main" id="{24583C76-434B-29F0-E488-DB99E1AEB629}"/>
              </a:ext>
            </a:extLst>
          </p:cNvPr>
          <p:cNvSpPr txBox="1"/>
          <p:nvPr/>
        </p:nvSpPr>
        <p:spPr>
          <a:xfrm>
            <a:off x="6203561" y="3108767"/>
            <a:ext cx="4013590" cy="861774"/>
          </a:xfrm>
          <a:prstGeom prst="rect">
            <a:avLst/>
          </a:prstGeom>
          <a:noFill/>
        </p:spPr>
        <p:txBody>
          <a:bodyPr wrap="square" lIns="0" tIns="0" rIns="0" bIns="0">
            <a:spAutoFit/>
          </a:bodyPr>
          <a:lstStyle/>
          <a:p>
            <a:pPr marL="0" marR="0" lvl="0" indent="0" algn="l" defTabSz="609630" rtl="0" eaLnBrk="1" fontAlgn="auto" latinLnBrk="0" hangingPunct="1">
              <a:lnSpc>
                <a:spcPct val="100000"/>
              </a:lnSpc>
              <a:spcBef>
                <a:spcPts val="0"/>
              </a:spcBef>
              <a:spcAft>
                <a:spcPts val="1200"/>
              </a:spcAft>
              <a:buClrTx/>
              <a:buSzTx/>
              <a:buFontTx/>
              <a:buNone/>
              <a:tabLst/>
              <a:defRPr/>
            </a:pPr>
            <a:r>
              <a:rPr lang="en-US" sz="1200">
                <a:solidFill>
                  <a:srgbClr val="0C2340"/>
                </a:solidFill>
                <a:latin typeface="Work Sans" pitchFamily="2" charset="0"/>
              </a:rPr>
              <a:t>Lorem Ipsum Dolor</a:t>
            </a:r>
          </a:p>
          <a:p>
            <a:pPr defTabSz="609630">
              <a:spcAft>
                <a:spcPts val="1200"/>
              </a:spcAft>
              <a:defRPr/>
            </a:pPr>
            <a:r>
              <a:rPr lang="en-US" sz="1200">
                <a:solidFill>
                  <a:srgbClr val="0C2340"/>
                </a:solidFill>
                <a:latin typeface="Work Sans" pitchFamily="2" charset="0"/>
              </a:rPr>
              <a:t>Lorem Ipsum Dolor</a:t>
            </a:r>
            <a:endParaRPr kumimoji="0" lang="en-US" sz="1200" b="0" i="0" u="none" strike="noStrike" kern="1200" cap="none" spc="0" normalizeH="0" baseline="0" noProof="0">
              <a:ln>
                <a:noFill/>
              </a:ln>
              <a:solidFill>
                <a:srgbClr val="0C2340"/>
              </a:solidFill>
              <a:effectLst/>
              <a:uLnTx/>
              <a:uFillTx/>
              <a:latin typeface="Work Sans" pitchFamily="2" charset="0"/>
              <a:ea typeface="+mn-ea"/>
              <a:cs typeface="+mn-cs"/>
            </a:endParaRPr>
          </a:p>
          <a:p>
            <a:pPr defTabSz="609630">
              <a:spcAft>
                <a:spcPts val="1200"/>
              </a:spcAft>
              <a:defRPr/>
            </a:pPr>
            <a:r>
              <a:rPr lang="en-US" sz="1200">
                <a:solidFill>
                  <a:srgbClr val="0C2340"/>
                </a:solidFill>
                <a:latin typeface="Work Sans" pitchFamily="2" charset="0"/>
              </a:rPr>
              <a:t>Lorem Ipsum Dolor</a:t>
            </a:r>
            <a:endParaRPr kumimoji="0" lang="en-US" sz="1200" b="0" i="0" u="none" strike="noStrike" kern="1200" cap="none" spc="0" normalizeH="0" baseline="0" noProof="0">
              <a:ln>
                <a:noFill/>
              </a:ln>
              <a:solidFill>
                <a:srgbClr val="0C2340"/>
              </a:solidFill>
              <a:effectLst/>
              <a:uLnTx/>
              <a:uFillTx/>
              <a:latin typeface="Work Sans" pitchFamily="2" charset="0"/>
              <a:ea typeface="+mn-ea"/>
              <a:cs typeface="+mn-cs"/>
            </a:endParaRPr>
          </a:p>
        </p:txBody>
      </p:sp>
      <p:cxnSp>
        <p:nvCxnSpPr>
          <p:cNvPr id="22" name="Connettore diritto 17">
            <a:extLst>
              <a:ext uri="{FF2B5EF4-FFF2-40B4-BE49-F238E27FC236}">
                <a16:creationId xmlns:a16="http://schemas.microsoft.com/office/drawing/2014/main" id="{9A4C65DB-BF17-93A1-5862-90914B031A35}"/>
              </a:ext>
            </a:extLst>
          </p:cNvPr>
          <p:cNvCxnSpPr>
            <a:cxnSpLocks/>
          </p:cNvCxnSpPr>
          <p:nvPr/>
        </p:nvCxnSpPr>
        <p:spPr>
          <a:xfrm>
            <a:off x="5655878" y="3100622"/>
            <a:ext cx="0" cy="869919"/>
          </a:xfrm>
          <a:prstGeom prst="line">
            <a:avLst/>
          </a:prstGeom>
          <a:ln>
            <a:solidFill>
              <a:srgbClr val="0C2340"/>
            </a:solidFill>
          </a:ln>
        </p:spPr>
        <p:style>
          <a:lnRef idx="1">
            <a:schemeClr val="accent6"/>
          </a:lnRef>
          <a:fillRef idx="0">
            <a:schemeClr val="accent6"/>
          </a:fillRef>
          <a:effectRef idx="0">
            <a:schemeClr val="accent6"/>
          </a:effectRef>
          <a:fontRef idx="minor">
            <a:schemeClr val="tx1"/>
          </a:fontRef>
        </p:style>
      </p:cxnSp>
      <p:sp>
        <p:nvSpPr>
          <p:cNvPr id="23" name="Título 3">
            <a:extLst>
              <a:ext uri="{FF2B5EF4-FFF2-40B4-BE49-F238E27FC236}">
                <a16:creationId xmlns:a16="http://schemas.microsoft.com/office/drawing/2014/main" id="{4CC8FD69-FABA-6112-C451-BDAC4CA9B728}"/>
              </a:ext>
            </a:extLst>
          </p:cNvPr>
          <p:cNvSpPr txBox="1">
            <a:spLocks/>
          </p:cNvSpPr>
          <p:nvPr/>
        </p:nvSpPr>
        <p:spPr>
          <a:xfrm>
            <a:off x="2747963" y="5009015"/>
            <a:ext cx="2489965" cy="664797"/>
          </a:xfrm>
          <a:prstGeom prst="rect">
            <a:avLst/>
          </a:prstGeom>
          <a:noFill/>
        </p:spPr>
        <p:txBody>
          <a:bodyPr wrap="square" lIns="0" tIns="0" rIns="0" bIns="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2400" b="0" i="0" u="none" strike="noStrike" kern="1200" cap="none" spc="0" normalizeH="0" baseline="0" noProof="0">
                <a:ln>
                  <a:noFill/>
                </a:ln>
                <a:solidFill>
                  <a:srgbClr val="DA291C"/>
                </a:solidFill>
                <a:effectLst/>
                <a:uLnTx/>
                <a:uFillTx/>
                <a:latin typeface="Work Sans Light" pitchFamily="2" charset="0"/>
                <a:ea typeface="+mj-ea"/>
                <a:cs typeface="+mj-cs"/>
              </a:rPr>
              <a:t>Lorem ipsum sit amet sit lorem</a:t>
            </a:r>
          </a:p>
        </p:txBody>
      </p:sp>
      <p:sp>
        <p:nvSpPr>
          <p:cNvPr id="24" name="TextBox 75">
            <a:extLst>
              <a:ext uri="{FF2B5EF4-FFF2-40B4-BE49-F238E27FC236}">
                <a16:creationId xmlns:a16="http://schemas.microsoft.com/office/drawing/2014/main" id="{C6717ED2-221F-799D-DC65-56C1A538A920}"/>
              </a:ext>
            </a:extLst>
          </p:cNvPr>
          <p:cNvSpPr txBox="1"/>
          <p:nvPr/>
        </p:nvSpPr>
        <p:spPr>
          <a:xfrm>
            <a:off x="6203561" y="4941578"/>
            <a:ext cx="4013590" cy="861774"/>
          </a:xfrm>
          <a:prstGeom prst="rect">
            <a:avLst/>
          </a:prstGeom>
          <a:noFill/>
        </p:spPr>
        <p:txBody>
          <a:bodyPr wrap="square" lIns="0" tIns="0" rIns="0" bIns="0">
            <a:spAutoFit/>
          </a:bodyPr>
          <a:lstStyle/>
          <a:p>
            <a:pPr marL="0" marR="0" lvl="0" indent="0" algn="l" defTabSz="609630" rtl="0" eaLnBrk="1" fontAlgn="auto" latinLnBrk="0" hangingPunct="1">
              <a:lnSpc>
                <a:spcPct val="100000"/>
              </a:lnSpc>
              <a:spcBef>
                <a:spcPts val="0"/>
              </a:spcBef>
              <a:spcAft>
                <a:spcPts val="1200"/>
              </a:spcAft>
              <a:buClrTx/>
              <a:buSzTx/>
              <a:buFontTx/>
              <a:buNone/>
              <a:tabLst/>
              <a:defRPr/>
            </a:pPr>
            <a:r>
              <a:rPr lang="en-US" sz="1200">
                <a:solidFill>
                  <a:srgbClr val="0C2340"/>
                </a:solidFill>
                <a:latin typeface="Work Sans" pitchFamily="2" charset="0"/>
              </a:rPr>
              <a:t>Lorem Ipsum Dolor</a:t>
            </a:r>
          </a:p>
          <a:p>
            <a:pPr defTabSz="609630">
              <a:spcAft>
                <a:spcPts val="1200"/>
              </a:spcAft>
              <a:defRPr/>
            </a:pPr>
            <a:r>
              <a:rPr lang="en-US" sz="1200">
                <a:solidFill>
                  <a:srgbClr val="0C2340"/>
                </a:solidFill>
                <a:latin typeface="Work Sans" pitchFamily="2" charset="0"/>
              </a:rPr>
              <a:t>Lorem Ipsum Dolor</a:t>
            </a:r>
            <a:endParaRPr kumimoji="0" lang="en-US" sz="1200" b="0" i="0" u="none" strike="noStrike" kern="1200" cap="none" spc="0" normalizeH="0" baseline="0" noProof="0">
              <a:ln>
                <a:noFill/>
              </a:ln>
              <a:solidFill>
                <a:srgbClr val="0C2340"/>
              </a:solidFill>
              <a:effectLst/>
              <a:uLnTx/>
              <a:uFillTx/>
              <a:latin typeface="Work Sans" pitchFamily="2" charset="0"/>
              <a:ea typeface="+mn-ea"/>
              <a:cs typeface="+mn-cs"/>
            </a:endParaRPr>
          </a:p>
          <a:p>
            <a:pPr defTabSz="609630">
              <a:spcAft>
                <a:spcPts val="1200"/>
              </a:spcAft>
              <a:defRPr/>
            </a:pPr>
            <a:r>
              <a:rPr lang="en-US" sz="1200">
                <a:solidFill>
                  <a:srgbClr val="0C2340"/>
                </a:solidFill>
                <a:latin typeface="Work Sans" pitchFamily="2" charset="0"/>
              </a:rPr>
              <a:t>Lorem Ipsum Dolor</a:t>
            </a:r>
            <a:endParaRPr kumimoji="0" lang="en-US" sz="1200" b="0" i="0" u="none" strike="noStrike" kern="1200" cap="none" spc="0" normalizeH="0" baseline="0" noProof="0">
              <a:ln>
                <a:noFill/>
              </a:ln>
              <a:solidFill>
                <a:srgbClr val="0C2340"/>
              </a:solidFill>
              <a:effectLst/>
              <a:uLnTx/>
              <a:uFillTx/>
              <a:latin typeface="Work Sans" pitchFamily="2" charset="0"/>
              <a:ea typeface="+mn-ea"/>
              <a:cs typeface="+mn-cs"/>
            </a:endParaRPr>
          </a:p>
        </p:txBody>
      </p:sp>
      <p:cxnSp>
        <p:nvCxnSpPr>
          <p:cNvPr id="25" name="Connettore diritto 17">
            <a:extLst>
              <a:ext uri="{FF2B5EF4-FFF2-40B4-BE49-F238E27FC236}">
                <a16:creationId xmlns:a16="http://schemas.microsoft.com/office/drawing/2014/main" id="{8EAED51A-169B-3174-7DC3-9CB9B899B538}"/>
              </a:ext>
            </a:extLst>
          </p:cNvPr>
          <p:cNvCxnSpPr>
            <a:cxnSpLocks/>
          </p:cNvCxnSpPr>
          <p:nvPr/>
        </p:nvCxnSpPr>
        <p:spPr>
          <a:xfrm>
            <a:off x="5655878" y="4933433"/>
            <a:ext cx="0" cy="869919"/>
          </a:xfrm>
          <a:prstGeom prst="line">
            <a:avLst/>
          </a:prstGeom>
          <a:ln>
            <a:solidFill>
              <a:srgbClr val="0C2340"/>
            </a:solidFill>
          </a:ln>
        </p:spPr>
        <p:style>
          <a:lnRef idx="1">
            <a:schemeClr val="accent6"/>
          </a:lnRef>
          <a:fillRef idx="0">
            <a:schemeClr val="accent6"/>
          </a:fillRef>
          <a:effectRef idx="0">
            <a:schemeClr val="accent6"/>
          </a:effectRef>
          <a:fontRef idx="minor">
            <a:schemeClr val="tx1"/>
          </a:fontRef>
        </p:style>
      </p:cxnSp>
      <p:sp>
        <p:nvSpPr>
          <p:cNvPr id="11" name="TextBox 8">
            <a:extLst>
              <a:ext uri="{FF2B5EF4-FFF2-40B4-BE49-F238E27FC236}">
                <a16:creationId xmlns:a16="http://schemas.microsoft.com/office/drawing/2014/main" id="{368A325D-4761-038B-70DD-254C7AFBDB7C}"/>
              </a:ext>
            </a:extLst>
          </p:cNvPr>
          <p:cNvSpPr txBox="1"/>
          <p:nvPr/>
        </p:nvSpPr>
        <p:spPr>
          <a:xfrm>
            <a:off x="257175" y="235177"/>
            <a:ext cx="2039291" cy="201722"/>
          </a:xfrm>
          <a:prstGeom prst="rect">
            <a:avLst/>
          </a:prstGeom>
        </p:spPr>
        <p:txBody>
          <a:bodyPr lIns="0" tIns="0" rIns="0" bIns="0" rtlCol="0" anchor="t">
            <a:spAutoFit/>
          </a:bodyPr>
          <a:lstStyle/>
          <a:p>
            <a:pPr>
              <a:lnSpc>
                <a:spcPts val="1680"/>
              </a:lnSpc>
            </a:pPr>
            <a:r>
              <a:rPr lang="en-US" sz="1200">
                <a:solidFill>
                  <a:srgbClr val="DA291C"/>
                </a:solidFill>
                <a:latin typeface="Work Sans SemiBold" pitchFamily="2" charset="0"/>
              </a:rPr>
              <a:t>LOREM IPSUM</a:t>
            </a:r>
          </a:p>
        </p:txBody>
      </p:sp>
    </p:spTree>
    <p:extLst>
      <p:ext uri="{BB962C8B-B14F-4D97-AF65-F5344CB8AC3E}">
        <p14:creationId xmlns:p14="http://schemas.microsoft.com/office/powerpoint/2010/main" val="699553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B8DC038-2FAA-D40B-CADA-6EC8D004496F}"/>
              </a:ext>
            </a:extLst>
          </p:cNvPr>
          <p:cNvSpPr/>
          <p:nvPr/>
        </p:nvSpPr>
        <p:spPr>
          <a:xfrm>
            <a:off x="0" y="0"/>
            <a:ext cx="2747963" cy="685800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solidFill>
                <a:schemeClr val="bg1"/>
              </a:solidFill>
            </a:endParaRPr>
          </a:p>
        </p:txBody>
      </p:sp>
      <p:sp>
        <p:nvSpPr>
          <p:cNvPr id="15" name="Título 1">
            <a:extLst>
              <a:ext uri="{FF2B5EF4-FFF2-40B4-BE49-F238E27FC236}">
                <a16:creationId xmlns:a16="http://schemas.microsoft.com/office/drawing/2014/main" id="{06666B1D-6A46-EDEA-E60B-BCBAB9CBCEB5}"/>
              </a:ext>
            </a:extLst>
          </p:cNvPr>
          <p:cNvSpPr txBox="1">
            <a:spLocks/>
          </p:cNvSpPr>
          <p:nvPr/>
        </p:nvSpPr>
        <p:spPr>
          <a:xfrm>
            <a:off x="228209" y="296863"/>
            <a:ext cx="2267341"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3200" b="0">
                <a:solidFill>
                  <a:schemeClr val="bg1"/>
                </a:solidFill>
                <a:latin typeface="Work Sans Light" pitchFamily="2" charset="0"/>
              </a:rPr>
              <a:t>Lorem ipsum dolor sit amet</a:t>
            </a:r>
          </a:p>
        </p:txBody>
      </p:sp>
      <p:sp>
        <p:nvSpPr>
          <p:cNvPr id="6" name="TextBox 59">
            <a:extLst>
              <a:ext uri="{FF2B5EF4-FFF2-40B4-BE49-F238E27FC236}">
                <a16:creationId xmlns:a16="http://schemas.microsoft.com/office/drawing/2014/main" id="{1969EED4-1847-D8DF-BFDA-E5B6F8331EC9}"/>
              </a:ext>
            </a:extLst>
          </p:cNvPr>
          <p:cNvSpPr txBox="1"/>
          <p:nvPr/>
        </p:nvSpPr>
        <p:spPr>
          <a:xfrm>
            <a:off x="263525" y="4435757"/>
            <a:ext cx="2232025" cy="1977208"/>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a:solidFill>
                  <a:schemeClr val="bg1"/>
                </a:solidFill>
                <a:latin typeface="Work Sans" pitchFamily="2" charset="0"/>
              </a:rPr>
              <a:t>Lorem ipsum dolor sit </a:t>
            </a:r>
            <a:r>
              <a:rPr lang="en-US" sz="1200" err="1">
                <a:solidFill>
                  <a:schemeClr val="bg1"/>
                </a:solidFill>
                <a:latin typeface="Work Sans" pitchFamily="2" charset="0"/>
              </a:rPr>
              <a:t>amet</a:t>
            </a:r>
            <a:r>
              <a:rPr lang="en-US" sz="1200">
                <a:solidFill>
                  <a:schemeClr val="bg1"/>
                </a:solidFill>
                <a:latin typeface="Work Sans" pitchFamily="2" charset="0"/>
              </a:rPr>
              <a:t>, </a:t>
            </a:r>
            <a:r>
              <a:rPr lang="en-US" sz="1200" err="1">
                <a:solidFill>
                  <a:schemeClr val="bg1"/>
                </a:solidFill>
                <a:latin typeface="Work Sans" pitchFamily="2" charset="0"/>
              </a:rPr>
              <a:t>consectetur</a:t>
            </a:r>
            <a:r>
              <a:rPr lang="en-US" sz="1200">
                <a:solidFill>
                  <a:schemeClr val="bg1"/>
                </a:solidFill>
                <a:latin typeface="Work Sans" pitchFamily="2" charset="0"/>
              </a:rPr>
              <a:t> </a:t>
            </a:r>
            <a:r>
              <a:rPr lang="en-US" sz="1200" err="1">
                <a:solidFill>
                  <a:schemeClr val="bg1"/>
                </a:solidFill>
                <a:latin typeface="Work Sans" pitchFamily="2" charset="0"/>
              </a:rPr>
              <a:t>adipiscing</a:t>
            </a:r>
            <a:r>
              <a:rPr lang="en-US" sz="1200">
                <a:solidFill>
                  <a:schemeClr val="bg1"/>
                </a:solidFill>
                <a:latin typeface="Work Sans" pitchFamily="2" charset="0"/>
              </a:rPr>
              <a:t> </a:t>
            </a:r>
            <a:r>
              <a:rPr lang="en-US" sz="1200" err="1">
                <a:solidFill>
                  <a:schemeClr val="bg1"/>
                </a:solidFill>
                <a:latin typeface="Work Sans" pitchFamily="2" charset="0"/>
              </a:rPr>
              <a:t>elit</a:t>
            </a:r>
            <a:r>
              <a:rPr lang="en-US" sz="1200">
                <a:solidFill>
                  <a:schemeClr val="bg1"/>
                </a:solidFill>
                <a:latin typeface="Work Sans" pitchFamily="2" charset="0"/>
              </a:rPr>
              <a:t>, sed do </a:t>
            </a:r>
            <a:r>
              <a:rPr lang="en-US" sz="1200" err="1">
                <a:solidFill>
                  <a:schemeClr val="bg1"/>
                </a:solidFill>
                <a:latin typeface="Work Sans" pitchFamily="2" charset="0"/>
              </a:rPr>
              <a:t>eiusmod</a:t>
            </a:r>
            <a:r>
              <a:rPr lang="en-US" sz="1200">
                <a:solidFill>
                  <a:schemeClr val="bg1"/>
                </a:solidFill>
                <a:latin typeface="Work Sans" pitchFamily="2" charset="0"/>
              </a:rPr>
              <a:t> </a:t>
            </a:r>
            <a:r>
              <a:rPr lang="en-US" sz="1200" err="1">
                <a:solidFill>
                  <a:schemeClr val="bg1"/>
                </a:solidFill>
                <a:latin typeface="Work Sans" pitchFamily="2" charset="0"/>
              </a:rPr>
              <a:t>tempor</a:t>
            </a:r>
            <a:r>
              <a:rPr lang="en-US" sz="1200">
                <a:solidFill>
                  <a:schemeClr val="bg1"/>
                </a:solidFill>
                <a:latin typeface="Work Sans" pitchFamily="2" charset="0"/>
              </a:rPr>
              <a:t> </a:t>
            </a:r>
            <a:r>
              <a:rPr lang="en-US" sz="1200" err="1">
                <a:solidFill>
                  <a:schemeClr val="bg1"/>
                </a:solidFill>
                <a:latin typeface="Work Sans" pitchFamily="2" charset="0"/>
              </a:rPr>
              <a:t>incididunt</a:t>
            </a:r>
            <a:r>
              <a:rPr lang="en-US" sz="1200">
                <a:solidFill>
                  <a:schemeClr val="bg1"/>
                </a:solidFill>
                <a:latin typeface="Work Sans" pitchFamily="2" charset="0"/>
              </a:rPr>
              <a:t> </a:t>
            </a:r>
            <a:r>
              <a:rPr lang="en-US" sz="1200" err="1">
                <a:solidFill>
                  <a:schemeClr val="bg1"/>
                </a:solidFill>
                <a:latin typeface="Work Sans" pitchFamily="2" charset="0"/>
              </a:rPr>
              <a:t>ut</a:t>
            </a:r>
            <a:r>
              <a:rPr lang="en-US" sz="1200">
                <a:solidFill>
                  <a:schemeClr val="bg1"/>
                </a:solidFill>
                <a:latin typeface="Work Sans" pitchFamily="2" charset="0"/>
              </a:rPr>
              <a:t> labore et dolore magna </a:t>
            </a:r>
            <a:r>
              <a:rPr lang="en-US" sz="1200" err="1">
                <a:solidFill>
                  <a:schemeClr val="bg1"/>
                </a:solidFill>
                <a:latin typeface="Work Sans" pitchFamily="2" charset="0"/>
              </a:rPr>
              <a:t>aliqua</a:t>
            </a:r>
            <a:r>
              <a:rPr lang="en-US" sz="1200">
                <a:solidFill>
                  <a:schemeClr val="bg1"/>
                </a:solidFill>
                <a:latin typeface="Work Sans" pitchFamily="2" charset="0"/>
              </a:rPr>
              <a:t>. Ut </a:t>
            </a:r>
            <a:r>
              <a:rPr lang="en-US" sz="1200" err="1">
                <a:solidFill>
                  <a:schemeClr val="bg1"/>
                </a:solidFill>
                <a:latin typeface="Work Sans" pitchFamily="2" charset="0"/>
              </a:rPr>
              <a:t>enim</a:t>
            </a:r>
            <a:r>
              <a:rPr lang="en-US" sz="1200">
                <a:solidFill>
                  <a:schemeClr val="bg1"/>
                </a:solidFill>
                <a:latin typeface="Work Sans" pitchFamily="2" charset="0"/>
              </a:rPr>
              <a:t> ad minim </a:t>
            </a:r>
            <a:r>
              <a:rPr lang="en-US" sz="1200" err="1">
                <a:solidFill>
                  <a:schemeClr val="bg1"/>
                </a:solidFill>
                <a:latin typeface="Work Sans" pitchFamily="2" charset="0"/>
              </a:rPr>
              <a:t>veniam</a:t>
            </a:r>
            <a:r>
              <a:rPr lang="en-US" sz="1200">
                <a:solidFill>
                  <a:schemeClr val="bg1"/>
                </a:solidFill>
                <a:latin typeface="Work Sans" pitchFamily="2" charset="0"/>
              </a:rPr>
              <a:t>, </a:t>
            </a:r>
            <a:r>
              <a:rPr lang="en-US" sz="1200" err="1">
                <a:solidFill>
                  <a:schemeClr val="bg1"/>
                </a:solidFill>
                <a:latin typeface="Work Sans" pitchFamily="2" charset="0"/>
              </a:rPr>
              <a:t>quis</a:t>
            </a:r>
            <a:r>
              <a:rPr lang="en-US" sz="1200">
                <a:solidFill>
                  <a:schemeClr val="bg1"/>
                </a:solidFill>
                <a:latin typeface="Work Sans" pitchFamily="2" charset="0"/>
              </a:rPr>
              <a:t> </a:t>
            </a:r>
            <a:r>
              <a:rPr lang="en-US" sz="1200" err="1">
                <a:solidFill>
                  <a:schemeClr val="bg1"/>
                </a:solidFill>
                <a:latin typeface="Work Sans" pitchFamily="2" charset="0"/>
              </a:rPr>
              <a:t>nostrud</a:t>
            </a:r>
            <a:r>
              <a:rPr lang="en-US" sz="1200">
                <a:solidFill>
                  <a:schemeClr val="bg1"/>
                </a:solidFill>
                <a:latin typeface="Work Sans" pitchFamily="2" charset="0"/>
              </a:rPr>
              <a:t> exercitation </a:t>
            </a:r>
            <a:r>
              <a:rPr lang="en-US" sz="1200" err="1">
                <a:solidFill>
                  <a:schemeClr val="bg1"/>
                </a:solidFill>
                <a:latin typeface="Work Sans" pitchFamily="2" charset="0"/>
              </a:rPr>
              <a:t>ullamco</a:t>
            </a:r>
            <a:r>
              <a:rPr lang="en-US" sz="1200">
                <a:solidFill>
                  <a:schemeClr val="bg1"/>
                </a:solidFill>
                <a:latin typeface="Work Sans" pitchFamily="2" charset="0"/>
              </a:rPr>
              <a:t> </a:t>
            </a:r>
            <a:r>
              <a:rPr lang="en-US" sz="1200" err="1">
                <a:solidFill>
                  <a:schemeClr val="bg1"/>
                </a:solidFill>
                <a:latin typeface="Work Sans" pitchFamily="2" charset="0"/>
              </a:rPr>
              <a:t>laboris</a:t>
            </a:r>
            <a:r>
              <a:rPr lang="en-US" sz="1200">
                <a:solidFill>
                  <a:schemeClr val="bg1"/>
                </a:solidFill>
                <a:latin typeface="Work Sans" pitchFamily="2" charset="0"/>
              </a:rPr>
              <a:t> nisi </a:t>
            </a:r>
            <a:r>
              <a:rPr lang="en-US" sz="1200" err="1">
                <a:solidFill>
                  <a:schemeClr val="bg1"/>
                </a:solidFill>
                <a:latin typeface="Work Sans" pitchFamily="2" charset="0"/>
              </a:rPr>
              <a:t>ut</a:t>
            </a:r>
            <a:r>
              <a:rPr lang="en-US" sz="1200">
                <a:solidFill>
                  <a:schemeClr val="bg1"/>
                </a:solidFill>
                <a:latin typeface="Work Sans" pitchFamily="2" charset="0"/>
              </a:rPr>
              <a:t> </a:t>
            </a:r>
            <a:r>
              <a:rPr lang="en-US" sz="1200" err="1">
                <a:solidFill>
                  <a:schemeClr val="bg1"/>
                </a:solidFill>
                <a:latin typeface="Work Sans" pitchFamily="2" charset="0"/>
              </a:rPr>
              <a:t>aliquip</a:t>
            </a:r>
            <a:r>
              <a:rPr lang="en-US" sz="1200">
                <a:solidFill>
                  <a:schemeClr val="bg1"/>
                </a:solidFill>
                <a:latin typeface="Work Sans" pitchFamily="2" charset="0"/>
              </a:rPr>
              <a:t> ex </a:t>
            </a:r>
            <a:r>
              <a:rPr lang="en-US" sz="1200" err="1">
                <a:solidFill>
                  <a:schemeClr val="bg1"/>
                </a:solidFill>
                <a:latin typeface="Work Sans" pitchFamily="2" charset="0"/>
              </a:rPr>
              <a:t>ea</a:t>
            </a:r>
            <a:r>
              <a:rPr lang="en-US" sz="1200">
                <a:solidFill>
                  <a:schemeClr val="bg1"/>
                </a:solidFill>
                <a:latin typeface="Work Sans" pitchFamily="2" charset="0"/>
              </a:rPr>
              <a:t> </a:t>
            </a:r>
            <a:r>
              <a:rPr lang="en-US" sz="1200" err="1">
                <a:solidFill>
                  <a:schemeClr val="bg1"/>
                </a:solidFill>
                <a:latin typeface="Work Sans" pitchFamily="2" charset="0"/>
              </a:rPr>
              <a:t>commodo</a:t>
            </a:r>
            <a:r>
              <a:rPr lang="en-US" sz="1200">
                <a:solidFill>
                  <a:schemeClr val="bg1"/>
                </a:solidFill>
                <a:latin typeface="Work Sans" pitchFamily="2" charset="0"/>
              </a:rPr>
              <a:t> </a:t>
            </a:r>
            <a:r>
              <a:rPr lang="en-US" sz="1200" err="1">
                <a:solidFill>
                  <a:schemeClr val="bg1"/>
                </a:solidFill>
                <a:latin typeface="Work Sans" pitchFamily="2" charset="0"/>
              </a:rPr>
              <a:t>consequat</a:t>
            </a:r>
            <a:r>
              <a:rPr lang="en-US" sz="1200">
                <a:solidFill>
                  <a:schemeClr val="bg1"/>
                </a:solidFill>
                <a:latin typeface="Work Sans" pitchFamily="2" charset="0"/>
              </a:rPr>
              <a:t>.</a:t>
            </a:r>
          </a:p>
        </p:txBody>
      </p:sp>
      <p:sp>
        <p:nvSpPr>
          <p:cNvPr id="12" name="TextBox 59">
            <a:extLst>
              <a:ext uri="{FF2B5EF4-FFF2-40B4-BE49-F238E27FC236}">
                <a16:creationId xmlns:a16="http://schemas.microsoft.com/office/drawing/2014/main" id="{DC1A2B87-EFB3-CD37-76CC-110FC0834871}"/>
              </a:ext>
            </a:extLst>
          </p:cNvPr>
          <p:cNvSpPr txBox="1"/>
          <p:nvPr/>
        </p:nvSpPr>
        <p:spPr>
          <a:xfrm>
            <a:off x="3251199" y="2692958"/>
            <a:ext cx="8316913" cy="3711941"/>
          </a:xfrm>
          <a:prstGeom prst="rect">
            <a:avLst/>
          </a:prstGeom>
        </p:spPr>
        <p:txBody>
          <a:bodyPr wrap="square" lIns="0" tIns="0" rIns="0" bIns="0" numCol="3" spcCol="540000" rtlCol="0" anchor="b">
            <a:noAutofit/>
          </a:bodyPr>
          <a:lstStyle/>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 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b="1" err="1">
                <a:solidFill>
                  <a:srgbClr val="0C2340"/>
                </a:solidFill>
                <a:latin typeface="Work Sans" pitchFamily="2" charset="0"/>
              </a:rPr>
              <a:t>eiusmod</a:t>
            </a:r>
            <a:r>
              <a:rPr lang="en-US" sz="1200" b="1">
                <a:solidFill>
                  <a:srgbClr val="0C2340"/>
                </a:solidFill>
                <a:latin typeface="Work Sans" pitchFamily="2" charset="0"/>
              </a:rPr>
              <a:t> </a:t>
            </a:r>
            <a:r>
              <a:rPr lang="en-US" sz="1200" b="1" err="1">
                <a:solidFill>
                  <a:srgbClr val="0C2340"/>
                </a:solidFill>
                <a:latin typeface="Work Sans" pitchFamily="2" charset="0"/>
              </a:rPr>
              <a:t>tempor</a:t>
            </a:r>
            <a:r>
              <a:rPr lang="en-US" sz="1200" b="1">
                <a:solidFill>
                  <a:srgbClr val="0C2340"/>
                </a:solidFill>
                <a:latin typeface="Work Sans" pitchFamily="2" charset="0"/>
              </a:rPr>
              <a:t> </a:t>
            </a:r>
            <a:r>
              <a:rPr lang="en-US" sz="1200" b="1" err="1">
                <a:solidFill>
                  <a:srgbClr val="0C2340"/>
                </a:solidFill>
                <a:latin typeface="Work Sans" pitchFamily="2" charset="0"/>
              </a:rPr>
              <a:t>incididunt</a:t>
            </a:r>
            <a:r>
              <a:rPr lang="en-US" sz="1200" b="1">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 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a:t>
            </a:r>
          </a:p>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a:t>
            </a:r>
            <a:r>
              <a:rPr lang="en-US" sz="1200" err="1">
                <a:solidFill>
                  <a:srgbClr val="0C2340"/>
                </a:solidFill>
                <a:latin typeface="Work Sans" pitchFamily="2" charset="0"/>
              </a:rPr>
              <a:t>exercitationLorem</a:t>
            </a:r>
            <a:r>
              <a:rPr lang="en-US" sz="1200">
                <a:solidFill>
                  <a:srgbClr val="0C2340"/>
                </a:solidFill>
                <a:latin typeface="Work Sans" pitchFamily="2" charset="0"/>
              </a:rPr>
              <a:t>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a:t>
            </a:r>
          </a:p>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a:t>
            </a:r>
            <a:r>
              <a:rPr lang="en-US" sz="1200" err="1">
                <a:solidFill>
                  <a:srgbClr val="0C2340"/>
                </a:solidFill>
                <a:latin typeface="Work Sans" pitchFamily="2" charset="0"/>
              </a:rPr>
              <a:t>exercitationLorem</a:t>
            </a:r>
            <a:r>
              <a:rPr lang="en-US" sz="1200">
                <a:solidFill>
                  <a:srgbClr val="0C2340"/>
                </a:solidFill>
                <a:latin typeface="Work Sans" pitchFamily="2" charset="0"/>
              </a:rPr>
              <a:t>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a:t>
            </a:r>
          </a:p>
        </p:txBody>
      </p:sp>
      <p:grpSp>
        <p:nvGrpSpPr>
          <p:cNvPr id="7" name="Group 6">
            <a:extLst>
              <a:ext uri="{FF2B5EF4-FFF2-40B4-BE49-F238E27FC236}">
                <a16:creationId xmlns:a16="http://schemas.microsoft.com/office/drawing/2014/main" id="{6DC9372E-5BF9-1A2A-C5E2-D4E8F3915CC1}"/>
              </a:ext>
            </a:extLst>
          </p:cNvPr>
          <p:cNvGrpSpPr/>
          <p:nvPr/>
        </p:nvGrpSpPr>
        <p:grpSpPr>
          <a:xfrm>
            <a:off x="2747963" y="0"/>
            <a:ext cx="9444036" cy="295778"/>
            <a:chOff x="3572719" y="0"/>
            <a:chExt cx="8619280" cy="269947"/>
          </a:xfrm>
        </p:grpSpPr>
        <p:pic>
          <p:nvPicPr>
            <p:cNvPr id="4" name="Picture 3">
              <a:extLst>
                <a:ext uri="{FF2B5EF4-FFF2-40B4-BE49-F238E27FC236}">
                  <a16:creationId xmlns:a16="http://schemas.microsoft.com/office/drawing/2014/main" id="{133FA703-3B0C-4D03-F0B3-5F77FD9CFE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359" y="0"/>
              <a:ext cx="4309640" cy="269947"/>
            </a:xfrm>
            <a:prstGeom prst="rect">
              <a:avLst/>
            </a:prstGeom>
          </p:spPr>
        </p:pic>
        <p:pic>
          <p:nvPicPr>
            <p:cNvPr id="5" name="Picture 4">
              <a:extLst>
                <a:ext uri="{FF2B5EF4-FFF2-40B4-BE49-F238E27FC236}">
                  <a16:creationId xmlns:a16="http://schemas.microsoft.com/office/drawing/2014/main" id="{8281367B-83CF-6B2B-F3E4-FBBE2CF2D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2719" y="0"/>
              <a:ext cx="4309640" cy="269947"/>
            </a:xfrm>
            <a:prstGeom prst="rect">
              <a:avLst/>
            </a:prstGeom>
          </p:spPr>
        </p:pic>
      </p:grpSp>
    </p:spTree>
    <p:extLst>
      <p:ext uri="{BB962C8B-B14F-4D97-AF65-F5344CB8AC3E}">
        <p14:creationId xmlns:p14="http://schemas.microsoft.com/office/powerpoint/2010/main" val="349822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A291C"/>
        </a:solidFill>
        <a:effectLst/>
      </p:bgPr>
    </p:bg>
    <p:spTree>
      <p:nvGrpSpPr>
        <p:cNvPr id="1" name=""/>
        <p:cNvGrpSpPr/>
        <p:nvPr/>
      </p:nvGrpSpPr>
      <p:grpSpPr>
        <a:xfrm>
          <a:off x="0" y="0"/>
          <a:ext cx="0" cy="0"/>
          <a:chOff x="0" y="0"/>
          <a:chExt cx="0" cy="0"/>
        </a:xfrm>
      </p:grpSpPr>
      <p:sp>
        <p:nvSpPr>
          <p:cNvPr id="60" name="Retângulo 59">
            <a:extLst>
              <a:ext uri="{FF2B5EF4-FFF2-40B4-BE49-F238E27FC236}">
                <a16:creationId xmlns:a16="http://schemas.microsoft.com/office/drawing/2014/main" id="{9142CCE8-94F8-B410-658D-881C7A209E8B}"/>
              </a:ext>
            </a:extLst>
          </p:cNvPr>
          <p:cNvSpPr/>
          <p:nvPr/>
        </p:nvSpPr>
        <p:spPr>
          <a:xfrm>
            <a:off x="0" y="-9131"/>
            <a:ext cx="12192000" cy="2635756"/>
          </a:xfrm>
          <a:prstGeom prst="rect">
            <a:avLst/>
          </a:prstGeom>
          <a:solidFill>
            <a:srgbClr val="DADE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4F9CEAFE-CEDF-2CFC-90C8-A80750AAC195}"/>
              </a:ext>
            </a:extLst>
          </p:cNvPr>
          <p:cNvSpPr/>
          <p:nvPr/>
        </p:nvSpPr>
        <p:spPr>
          <a:xfrm>
            <a:off x="0" y="2479901"/>
            <a:ext cx="12192000" cy="1981463"/>
          </a:xfrm>
          <a:prstGeom prst="rect">
            <a:avLst/>
          </a:prstGeom>
          <a:solidFill>
            <a:srgbClr val="9DA7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15" name="Agrupar 14" hidden="1">
            <a:extLst>
              <a:ext uri="{FF2B5EF4-FFF2-40B4-BE49-F238E27FC236}">
                <a16:creationId xmlns:a16="http://schemas.microsoft.com/office/drawing/2014/main" id="{4DC1F24E-E993-6774-6CCF-D5274F3648BB}"/>
              </a:ext>
            </a:extLst>
          </p:cNvPr>
          <p:cNvGrpSpPr>
            <a:grpSpLocks noGrp="1" noUngrp="1" noRot="1" noMove="1" noResize="1"/>
          </p:cNvGrpSpPr>
          <p:nvPr/>
        </p:nvGrpSpPr>
        <p:grpSpPr>
          <a:xfrm>
            <a:off x="319074" y="0"/>
            <a:ext cx="11537964" cy="6858000"/>
            <a:chOff x="319074" y="0"/>
            <a:chExt cx="11537964" cy="6858000"/>
          </a:xfrm>
        </p:grpSpPr>
        <p:sp>
          <p:nvSpPr>
            <p:cNvPr id="16" name="Retângulo 15">
              <a:extLst>
                <a:ext uri="{FF2B5EF4-FFF2-40B4-BE49-F238E27FC236}">
                  <a16:creationId xmlns:a16="http://schemas.microsoft.com/office/drawing/2014/main" id="{622D8AC0-58CA-2B4D-0E25-3F14330B5E37}"/>
                </a:ext>
              </a:extLst>
            </p:cNvPr>
            <p:cNvSpPr>
              <a:spLocks noGrp="1" noRot="1" noMove="1" noResize="1" noEditPoints="1" noAdjustHandles="1" noChangeArrowheads="1" noChangeShapeType="1"/>
            </p:cNvSpPr>
            <p:nvPr/>
          </p:nvSpPr>
          <p:spPr>
            <a:xfrm>
              <a:off x="319074"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EE1D0D45-ACD1-9C6E-D72C-D0F650B1D76B}"/>
                </a:ext>
              </a:extLst>
            </p:cNvPr>
            <p:cNvSpPr>
              <a:spLocks noGrp="1" noRot="1" noMove="1" noResize="1" noEditPoints="1" noAdjustHandles="1" noChangeArrowheads="1" noChangeShapeType="1"/>
            </p:cNvSpPr>
            <p:nvPr/>
          </p:nvSpPr>
          <p:spPr>
            <a:xfrm>
              <a:off x="2645565"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F7BA2D66-69E8-B87A-4933-2F11842571E8}"/>
                </a:ext>
              </a:extLst>
            </p:cNvPr>
            <p:cNvSpPr>
              <a:spLocks noGrp="1" noRot="1" noMove="1" noResize="1" noEditPoints="1" noAdjustHandles="1" noChangeArrowheads="1" noChangeShapeType="1"/>
            </p:cNvSpPr>
            <p:nvPr/>
          </p:nvSpPr>
          <p:spPr>
            <a:xfrm>
              <a:off x="4972056"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7E263294-2CB4-806C-0183-167264E9A467}"/>
                </a:ext>
              </a:extLst>
            </p:cNvPr>
            <p:cNvSpPr>
              <a:spLocks noGrp="1" noRot="1" noMove="1" noResize="1" noEditPoints="1" noAdjustHandles="1" noChangeArrowheads="1" noChangeShapeType="1"/>
            </p:cNvSpPr>
            <p:nvPr/>
          </p:nvSpPr>
          <p:spPr>
            <a:xfrm>
              <a:off x="7298547"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1E860704-B74F-8E5C-5F11-575126D6949C}"/>
                </a:ext>
              </a:extLst>
            </p:cNvPr>
            <p:cNvSpPr>
              <a:spLocks noGrp="1" noRot="1" noMove="1" noResize="1" noEditPoints="1" noAdjustHandles="1" noChangeArrowheads="1" noChangeShapeType="1"/>
            </p:cNvSpPr>
            <p:nvPr/>
          </p:nvSpPr>
          <p:spPr>
            <a:xfrm>
              <a:off x="9625038"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9" name="Conector reto 8">
            <a:extLst>
              <a:ext uri="{FF2B5EF4-FFF2-40B4-BE49-F238E27FC236}">
                <a16:creationId xmlns:a16="http://schemas.microsoft.com/office/drawing/2014/main" id="{4321AC1F-242E-79B5-D225-E3C363E7B1B4}"/>
              </a:ext>
            </a:extLst>
          </p:cNvPr>
          <p:cNvCxnSpPr>
            <a:cxnSpLocks/>
          </p:cNvCxnSpPr>
          <p:nvPr/>
        </p:nvCxnSpPr>
        <p:spPr>
          <a:xfrm>
            <a:off x="319074" y="7105937"/>
            <a:ext cx="8824867"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3" name="Título 3">
            <a:extLst>
              <a:ext uri="{FF2B5EF4-FFF2-40B4-BE49-F238E27FC236}">
                <a16:creationId xmlns:a16="http://schemas.microsoft.com/office/drawing/2014/main" id="{4E569064-5402-2985-D90D-EA1642DC7EF2}"/>
              </a:ext>
            </a:extLst>
          </p:cNvPr>
          <p:cNvSpPr txBox="1">
            <a:spLocks/>
          </p:cNvSpPr>
          <p:nvPr/>
        </p:nvSpPr>
        <p:spPr>
          <a:xfrm>
            <a:off x="237447" y="917101"/>
            <a:ext cx="2510516" cy="759729"/>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err="1">
                <a:solidFill>
                  <a:srgbClr val="0C2340"/>
                </a:solidFill>
                <a:latin typeface="Work Sans Light" pitchFamily="2" charset="0"/>
              </a:rPr>
              <a:t>Lorem</a:t>
            </a:r>
            <a:r>
              <a:rPr lang="pt-BR" sz="2400">
                <a:solidFill>
                  <a:srgbClr val="0C2340"/>
                </a:solidFill>
                <a:latin typeface="Work Sans Light" pitchFamily="2" charset="0"/>
              </a:rPr>
              <a:t> Ipsum </a:t>
            </a:r>
            <a:r>
              <a:rPr lang="pt-BR" sz="2400" err="1">
                <a:solidFill>
                  <a:srgbClr val="0C2340"/>
                </a:solidFill>
                <a:latin typeface="Work Sans Light" pitchFamily="2" charset="0"/>
              </a:rPr>
              <a:t>Dolor</a:t>
            </a:r>
            <a:r>
              <a:rPr lang="pt-BR" sz="2400">
                <a:solidFill>
                  <a:srgbClr val="0C2340"/>
                </a:solidFill>
                <a:latin typeface="Work Sans Light" pitchFamily="2" charset="0"/>
              </a:rPr>
              <a:t> </a:t>
            </a:r>
            <a:r>
              <a:rPr lang="pt-BR" sz="2400" err="1">
                <a:solidFill>
                  <a:srgbClr val="0C2340"/>
                </a:solidFill>
                <a:latin typeface="Work Sans Light" pitchFamily="2" charset="0"/>
              </a:rPr>
              <a:t>Sit</a:t>
            </a:r>
            <a:r>
              <a:rPr lang="pt-BR" sz="2400">
                <a:solidFill>
                  <a:srgbClr val="0C2340"/>
                </a:solidFill>
                <a:latin typeface="Work Sans Light" pitchFamily="2" charset="0"/>
              </a:rPr>
              <a:t> </a:t>
            </a:r>
            <a:r>
              <a:rPr lang="pt-BR" sz="2400" err="1">
                <a:solidFill>
                  <a:srgbClr val="0C2340"/>
                </a:solidFill>
                <a:latin typeface="Work Sans Light" pitchFamily="2" charset="0"/>
              </a:rPr>
              <a:t>Amet</a:t>
            </a:r>
            <a:endParaRPr lang="pt-BR" sz="2400">
              <a:solidFill>
                <a:srgbClr val="0C2340"/>
              </a:solidFill>
              <a:latin typeface="Work Sans Light" pitchFamily="2" charset="0"/>
            </a:endParaRPr>
          </a:p>
        </p:txBody>
      </p:sp>
      <p:sp>
        <p:nvSpPr>
          <p:cNvPr id="4" name="TextBox 75">
            <a:extLst>
              <a:ext uri="{FF2B5EF4-FFF2-40B4-BE49-F238E27FC236}">
                <a16:creationId xmlns:a16="http://schemas.microsoft.com/office/drawing/2014/main" id="{31BB4307-2649-D87C-F843-9C2EECACA732}"/>
              </a:ext>
            </a:extLst>
          </p:cNvPr>
          <p:cNvSpPr txBox="1"/>
          <p:nvPr/>
        </p:nvSpPr>
        <p:spPr>
          <a:xfrm>
            <a:off x="5882640" y="917101"/>
            <a:ext cx="6045517" cy="1107996"/>
          </a:xfrm>
          <a:prstGeom prst="rect">
            <a:avLst/>
          </a:prstGeom>
          <a:noFill/>
        </p:spPr>
        <p:txBody>
          <a:bodyPr wrap="square" lIns="0" tIns="0" rIns="0" bIns="0">
            <a:spAutoFit/>
          </a:bodyPr>
          <a:lstStyle/>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rgbClr val="0C2340"/>
                </a:solidFill>
                <a:latin typeface="Work Sans" pitchFamily="2" charset="0"/>
              </a:rPr>
              <a:t>Lorem ipsum dolor sit </a:t>
            </a:r>
            <a:r>
              <a:rPr lang="en-US" sz="1050" err="1">
                <a:solidFill>
                  <a:srgbClr val="0C2340"/>
                </a:solidFill>
                <a:latin typeface="Work Sans" pitchFamily="2" charset="0"/>
              </a:rPr>
              <a:t>amet</a:t>
            </a:r>
            <a:r>
              <a:rPr lang="en-US" sz="1050">
                <a:solidFill>
                  <a:srgbClr val="0C2340"/>
                </a:solidFill>
                <a:latin typeface="Work Sans" pitchFamily="2" charset="0"/>
              </a:rPr>
              <a:t>, </a:t>
            </a:r>
            <a:r>
              <a:rPr lang="en-US" sz="1050" err="1">
                <a:solidFill>
                  <a:srgbClr val="0C2340"/>
                </a:solidFill>
                <a:latin typeface="Work Sans" pitchFamily="2" charset="0"/>
              </a:rPr>
              <a:t>consectetur</a:t>
            </a:r>
            <a:r>
              <a:rPr lang="en-US" sz="1050">
                <a:solidFill>
                  <a:srgbClr val="0C2340"/>
                </a:solidFill>
                <a:latin typeface="Work Sans" pitchFamily="2" charset="0"/>
              </a:rPr>
              <a:t> </a:t>
            </a:r>
            <a:r>
              <a:rPr lang="en-US" sz="1050" err="1">
                <a:solidFill>
                  <a:srgbClr val="0C2340"/>
                </a:solidFill>
                <a:latin typeface="Work Sans" pitchFamily="2" charset="0"/>
              </a:rPr>
              <a:t>adipiscing</a:t>
            </a:r>
            <a:r>
              <a:rPr lang="en-US" sz="1050">
                <a:solidFill>
                  <a:srgbClr val="0C2340"/>
                </a:solidFill>
                <a:latin typeface="Work Sans" pitchFamily="2" charset="0"/>
              </a:rPr>
              <a:t> </a:t>
            </a:r>
            <a:r>
              <a:rPr lang="en-US" sz="1050" err="1">
                <a:solidFill>
                  <a:srgbClr val="0C2340"/>
                </a:solidFill>
                <a:latin typeface="Work Sans" pitchFamily="2" charset="0"/>
              </a:rPr>
              <a:t>elit</a:t>
            </a:r>
            <a:r>
              <a:rPr lang="en-US" sz="1050">
                <a:solidFill>
                  <a:srgbClr val="0C2340"/>
                </a:solidFill>
                <a:latin typeface="Work Sans" pitchFamily="2" charset="0"/>
              </a:rPr>
              <a:t>, sed do </a:t>
            </a:r>
            <a:r>
              <a:rPr lang="en-US" sz="1050" err="1">
                <a:solidFill>
                  <a:srgbClr val="0C2340"/>
                </a:solidFill>
                <a:latin typeface="Work Sans" pitchFamily="2" charset="0"/>
              </a:rPr>
              <a:t>eiusmod</a:t>
            </a:r>
            <a:r>
              <a:rPr lang="en-US" sz="1050">
                <a:solidFill>
                  <a:srgbClr val="0C2340"/>
                </a:solidFill>
                <a:latin typeface="Work Sans" pitchFamily="2" charset="0"/>
              </a:rPr>
              <a:t> </a:t>
            </a:r>
            <a:r>
              <a:rPr lang="en-US" sz="1050" err="1">
                <a:solidFill>
                  <a:srgbClr val="0C2340"/>
                </a:solidFill>
                <a:latin typeface="Work Sans" pitchFamily="2" charset="0"/>
              </a:rPr>
              <a:t>tempor</a:t>
            </a:r>
            <a:r>
              <a:rPr lang="en-US" sz="1050">
                <a:solidFill>
                  <a:srgbClr val="0C2340"/>
                </a:solidFill>
                <a:latin typeface="Work Sans" pitchFamily="2" charset="0"/>
              </a:rPr>
              <a:t> </a:t>
            </a:r>
            <a:r>
              <a:rPr lang="en-US" sz="1050" err="1">
                <a:solidFill>
                  <a:srgbClr val="0C2340"/>
                </a:solidFill>
                <a:latin typeface="Work Sans" pitchFamily="2" charset="0"/>
              </a:rPr>
              <a:t>incididunt</a:t>
            </a:r>
            <a:r>
              <a:rPr lang="en-US" sz="1050">
                <a:solidFill>
                  <a:srgbClr val="0C2340"/>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rgbClr val="0C2340"/>
                </a:solidFill>
                <a:latin typeface="Work Sans" pitchFamily="2" charset="0"/>
              </a:rPr>
              <a:t>Lorem ipsum dolor sit </a:t>
            </a:r>
            <a:r>
              <a:rPr lang="en-US" sz="1050" err="1">
                <a:solidFill>
                  <a:srgbClr val="0C2340"/>
                </a:solidFill>
                <a:latin typeface="Work Sans" pitchFamily="2" charset="0"/>
              </a:rPr>
              <a:t>amet</a:t>
            </a:r>
            <a:r>
              <a:rPr lang="en-US" sz="1050">
                <a:solidFill>
                  <a:srgbClr val="0C2340"/>
                </a:solidFill>
                <a:latin typeface="Work Sans" pitchFamily="2" charset="0"/>
              </a:rPr>
              <a:t>, </a:t>
            </a:r>
            <a:r>
              <a:rPr lang="en-US" sz="1050" err="1">
                <a:solidFill>
                  <a:srgbClr val="0C2340"/>
                </a:solidFill>
                <a:latin typeface="Work Sans" pitchFamily="2" charset="0"/>
              </a:rPr>
              <a:t>consectetur</a:t>
            </a:r>
            <a:r>
              <a:rPr lang="en-US" sz="1050">
                <a:solidFill>
                  <a:srgbClr val="0C2340"/>
                </a:solidFill>
                <a:latin typeface="Work Sans" pitchFamily="2" charset="0"/>
              </a:rPr>
              <a:t> </a:t>
            </a:r>
            <a:r>
              <a:rPr lang="en-US" sz="1050" err="1">
                <a:solidFill>
                  <a:srgbClr val="0C2340"/>
                </a:solidFill>
                <a:latin typeface="Work Sans" pitchFamily="2" charset="0"/>
              </a:rPr>
              <a:t>adipiscing</a:t>
            </a:r>
            <a:r>
              <a:rPr lang="en-US" sz="1050">
                <a:solidFill>
                  <a:srgbClr val="0C2340"/>
                </a:solidFill>
                <a:latin typeface="Work Sans" pitchFamily="2" charset="0"/>
              </a:rPr>
              <a:t> </a:t>
            </a:r>
            <a:r>
              <a:rPr lang="en-US" sz="1050" err="1">
                <a:solidFill>
                  <a:srgbClr val="0C2340"/>
                </a:solidFill>
                <a:latin typeface="Work Sans" pitchFamily="2" charset="0"/>
              </a:rPr>
              <a:t>elit</a:t>
            </a:r>
            <a:r>
              <a:rPr lang="en-US" sz="1050">
                <a:solidFill>
                  <a:srgbClr val="0C2340"/>
                </a:solidFill>
                <a:latin typeface="Work Sans" pitchFamily="2" charset="0"/>
              </a:rPr>
              <a:t>, sed do </a:t>
            </a:r>
            <a:r>
              <a:rPr lang="en-US" sz="1050" err="1">
                <a:solidFill>
                  <a:srgbClr val="0C2340"/>
                </a:solidFill>
                <a:latin typeface="Work Sans" pitchFamily="2" charset="0"/>
              </a:rPr>
              <a:t>eiusmod</a:t>
            </a:r>
            <a:r>
              <a:rPr lang="en-US" sz="1050">
                <a:solidFill>
                  <a:srgbClr val="0C2340"/>
                </a:solidFill>
                <a:latin typeface="Work Sans" pitchFamily="2" charset="0"/>
              </a:rPr>
              <a:t> </a:t>
            </a:r>
            <a:r>
              <a:rPr lang="en-US" sz="1050" err="1">
                <a:solidFill>
                  <a:srgbClr val="0C2340"/>
                </a:solidFill>
                <a:latin typeface="Work Sans" pitchFamily="2" charset="0"/>
              </a:rPr>
              <a:t>tempor</a:t>
            </a:r>
            <a:r>
              <a:rPr lang="en-US" sz="1050">
                <a:solidFill>
                  <a:srgbClr val="0C2340"/>
                </a:solidFill>
                <a:latin typeface="Work Sans" pitchFamily="2" charset="0"/>
              </a:rPr>
              <a:t> </a:t>
            </a:r>
            <a:r>
              <a:rPr lang="en-US" sz="1050" err="1">
                <a:solidFill>
                  <a:srgbClr val="0C2340"/>
                </a:solidFill>
                <a:latin typeface="Work Sans" pitchFamily="2" charset="0"/>
              </a:rPr>
              <a:t>incididunt</a:t>
            </a:r>
            <a:r>
              <a:rPr lang="en-US" sz="1050">
                <a:solidFill>
                  <a:srgbClr val="0C2340"/>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rgbClr val="0C2340"/>
                </a:solidFill>
                <a:latin typeface="Work Sans" pitchFamily="2" charset="0"/>
              </a:rPr>
              <a:t>Lorem ipsum dolor sit </a:t>
            </a:r>
            <a:r>
              <a:rPr lang="en-US" sz="1050" err="1">
                <a:solidFill>
                  <a:srgbClr val="0C2340"/>
                </a:solidFill>
                <a:latin typeface="Work Sans" pitchFamily="2" charset="0"/>
              </a:rPr>
              <a:t>amet</a:t>
            </a:r>
            <a:r>
              <a:rPr lang="en-US" sz="1050">
                <a:solidFill>
                  <a:srgbClr val="0C2340"/>
                </a:solidFill>
                <a:latin typeface="Work Sans" pitchFamily="2" charset="0"/>
              </a:rPr>
              <a:t>, </a:t>
            </a:r>
            <a:r>
              <a:rPr lang="en-US" sz="1050" err="1">
                <a:solidFill>
                  <a:srgbClr val="0C2340"/>
                </a:solidFill>
                <a:latin typeface="Work Sans" pitchFamily="2" charset="0"/>
              </a:rPr>
              <a:t>consectetur</a:t>
            </a:r>
            <a:r>
              <a:rPr lang="en-US" sz="1050">
                <a:solidFill>
                  <a:srgbClr val="0C2340"/>
                </a:solidFill>
                <a:latin typeface="Work Sans" pitchFamily="2" charset="0"/>
              </a:rPr>
              <a:t> </a:t>
            </a:r>
            <a:r>
              <a:rPr lang="en-US" sz="1050" err="1">
                <a:solidFill>
                  <a:srgbClr val="0C2340"/>
                </a:solidFill>
                <a:latin typeface="Work Sans" pitchFamily="2" charset="0"/>
              </a:rPr>
              <a:t>adipiscing</a:t>
            </a:r>
            <a:r>
              <a:rPr lang="en-US" sz="1050">
                <a:solidFill>
                  <a:srgbClr val="0C2340"/>
                </a:solidFill>
                <a:latin typeface="Work Sans" pitchFamily="2" charset="0"/>
              </a:rPr>
              <a:t> </a:t>
            </a:r>
            <a:r>
              <a:rPr lang="en-US" sz="1050" err="1">
                <a:solidFill>
                  <a:srgbClr val="0C2340"/>
                </a:solidFill>
                <a:latin typeface="Work Sans" pitchFamily="2" charset="0"/>
              </a:rPr>
              <a:t>elit</a:t>
            </a:r>
            <a:r>
              <a:rPr lang="en-US" sz="1050">
                <a:solidFill>
                  <a:srgbClr val="0C2340"/>
                </a:solidFill>
                <a:latin typeface="Work Sans" pitchFamily="2" charset="0"/>
              </a:rPr>
              <a:t>, sed do </a:t>
            </a:r>
            <a:r>
              <a:rPr lang="en-US" sz="1050" err="1">
                <a:solidFill>
                  <a:srgbClr val="0C2340"/>
                </a:solidFill>
                <a:latin typeface="Work Sans" pitchFamily="2" charset="0"/>
              </a:rPr>
              <a:t>eiusmod</a:t>
            </a:r>
            <a:r>
              <a:rPr lang="en-US" sz="1050">
                <a:solidFill>
                  <a:srgbClr val="0C2340"/>
                </a:solidFill>
                <a:latin typeface="Work Sans" pitchFamily="2" charset="0"/>
              </a:rPr>
              <a:t> </a:t>
            </a:r>
            <a:r>
              <a:rPr lang="en-US" sz="1050" err="1">
                <a:solidFill>
                  <a:srgbClr val="0C2340"/>
                </a:solidFill>
                <a:latin typeface="Work Sans" pitchFamily="2" charset="0"/>
              </a:rPr>
              <a:t>tempor</a:t>
            </a:r>
            <a:r>
              <a:rPr lang="en-US" sz="1050">
                <a:solidFill>
                  <a:srgbClr val="0C2340"/>
                </a:solidFill>
                <a:latin typeface="Work Sans" pitchFamily="2" charset="0"/>
              </a:rPr>
              <a:t> </a:t>
            </a:r>
            <a:r>
              <a:rPr lang="en-US" sz="1050" err="1">
                <a:solidFill>
                  <a:srgbClr val="0C2340"/>
                </a:solidFill>
                <a:latin typeface="Work Sans" pitchFamily="2" charset="0"/>
              </a:rPr>
              <a:t>incididunt</a:t>
            </a:r>
            <a:r>
              <a:rPr lang="en-US" sz="1050">
                <a:solidFill>
                  <a:srgbClr val="0C2340"/>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endParaRPr kumimoji="0" lang="pt-BR" sz="1050" u="none" strike="noStrike" kern="1200" cap="none" spc="0" normalizeH="0" baseline="0" noProof="0">
              <a:ln>
                <a:noFill/>
              </a:ln>
              <a:solidFill>
                <a:srgbClr val="0C2340"/>
              </a:solidFill>
              <a:effectLst/>
              <a:uLnTx/>
              <a:uFillTx/>
              <a:latin typeface="Work Sans" pitchFamily="2" charset="0"/>
              <a:cs typeface="Arial" panose="020B0604020202020204" pitchFamily="34" charset="0"/>
            </a:endParaRPr>
          </a:p>
        </p:txBody>
      </p:sp>
      <p:sp>
        <p:nvSpPr>
          <p:cNvPr id="5" name="TextBox 75">
            <a:extLst>
              <a:ext uri="{FF2B5EF4-FFF2-40B4-BE49-F238E27FC236}">
                <a16:creationId xmlns:a16="http://schemas.microsoft.com/office/drawing/2014/main" id="{FC58FDD1-B4E5-E605-21AF-80C506450FC9}"/>
              </a:ext>
            </a:extLst>
          </p:cNvPr>
          <p:cNvSpPr txBox="1"/>
          <p:nvPr/>
        </p:nvSpPr>
        <p:spPr>
          <a:xfrm>
            <a:off x="3164613" y="917101"/>
            <a:ext cx="2143988" cy="615553"/>
          </a:xfrm>
          <a:prstGeom prst="rect">
            <a:avLst/>
          </a:prstGeom>
          <a:noFill/>
        </p:spPr>
        <p:txBody>
          <a:bodyPr wrap="square" lIns="0" tIns="0" rIns="0" bIns="0">
            <a:spAutoFit/>
          </a:bodyPr>
          <a:lstStyle/>
          <a:p>
            <a:pPr defTabSz="609630">
              <a:spcAft>
                <a:spcPts val="1200"/>
              </a:spcAft>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 </a:t>
            </a:r>
          </a:p>
        </p:txBody>
      </p:sp>
      <p:sp>
        <p:nvSpPr>
          <p:cNvPr id="6" name="TextBox 75">
            <a:extLst>
              <a:ext uri="{FF2B5EF4-FFF2-40B4-BE49-F238E27FC236}">
                <a16:creationId xmlns:a16="http://schemas.microsoft.com/office/drawing/2014/main" id="{8240C00E-534E-F1AE-EF0A-5D3B5BDDAA25}"/>
              </a:ext>
            </a:extLst>
          </p:cNvPr>
          <p:cNvSpPr txBox="1"/>
          <p:nvPr/>
        </p:nvSpPr>
        <p:spPr>
          <a:xfrm>
            <a:off x="237447" y="1660524"/>
            <a:ext cx="2232000" cy="323165"/>
          </a:xfrm>
          <a:prstGeom prst="rect">
            <a:avLst/>
          </a:prstGeom>
          <a:noFill/>
        </p:spPr>
        <p:txBody>
          <a:bodyPr wrap="square" lIns="0" tIns="0" rIns="0" bIns="0">
            <a:spAutoFit/>
          </a:bodyPr>
          <a:lstStyle/>
          <a:p>
            <a:pPr marR="0" lvl="0" algn="l" defTabSz="914377" rtl="0" eaLnBrk="1" fontAlgn="auto" latinLnBrk="0" hangingPunct="1">
              <a:lnSpc>
                <a:spcPct val="100000"/>
              </a:lnSpc>
              <a:spcBef>
                <a:spcPts val="0"/>
              </a:spcBef>
              <a:spcAft>
                <a:spcPts val="1200"/>
              </a:spcAft>
              <a:buClr>
                <a:srgbClr val="DA291C"/>
              </a:buClr>
              <a:buSzTx/>
              <a:tabLst/>
              <a:defRPr/>
            </a:pPr>
            <a:r>
              <a:rPr kumimoji="0" lang="pt-BR" sz="1050" u="none" strike="noStrike" kern="1200" cap="none" spc="0" normalizeH="0" baseline="0" noProof="0" err="1">
                <a:ln>
                  <a:noFill/>
                </a:ln>
                <a:solidFill>
                  <a:srgbClr val="0C2340"/>
                </a:solidFill>
                <a:effectLst/>
                <a:uLnTx/>
                <a:uFillTx/>
                <a:latin typeface="Work Sans SemiBold" pitchFamily="2" charset="0"/>
                <a:cs typeface="Arial" panose="020B0604020202020204" pitchFamily="34" charset="0"/>
              </a:rPr>
              <a:t>Lorem</a:t>
            </a:r>
            <a:r>
              <a:rPr kumimoji="0" lang="pt-BR" sz="1050" u="none" strike="noStrike" kern="1200" cap="none" spc="0" normalizeH="0" baseline="0" noProof="0">
                <a:ln>
                  <a:noFill/>
                </a:ln>
                <a:solidFill>
                  <a:srgbClr val="0C2340"/>
                </a:solidFill>
                <a:effectLst/>
                <a:uLnTx/>
                <a:uFillTx/>
                <a:latin typeface="Work Sans SemiBold" pitchFamily="2" charset="0"/>
                <a:cs typeface="Arial" panose="020B0604020202020204" pitchFamily="34" charset="0"/>
              </a:rPr>
              <a:t>:</a:t>
            </a:r>
            <a:r>
              <a:rPr kumimoji="0" lang="pt-BR" sz="1050" b="1" u="none" strike="noStrike" kern="1200" cap="none" spc="0" normalizeH="0" baseline="0" noProof="0">
                <a:ln>
                  <a:noFill/>
                </a:ln>
                <a:solidFill>
                  <a:srgbClr val="0C2340"/>
                </a:solidFill>
                <a:effectLst/>
                <a:uLnTx/>
                <a:uFillTx/>
                <a:latin typeface="Work Sans" pitchFamily="2" charset="0"/>
                <a:cs typeface="Arial" panose="020B0604020202020204" pitchFamily="34" charset="0"/>
              </a:rPr>
              <a:t> </a:t>
            </a:r>
            <a:r>
              <a:rPr lang="en-US" sz="1050">
                <a:solidFill>
                  <a:srgbClr val="0C2340"/>
                </a:solidFill>
                <a:latin typeface="Work Sans" pitchFamily="2" charset="0"/>
              </a:rPr>
              <a:t>Lorem ipsum dolor sit </a:t>
            </a:r>
            <a:r>
              <a:rPr lang="en-US" sz="1050" err="1">
                <a:solidFill>
                  <a:srgbClr val="0C2340"/>
                </a:solidFill>
                <a:latin typeface="Work Sans" pitchFamily="2" charset="0"/>
              </a:rPr>
              <a:t>amet</a:t>
            </a:r>
            <a:r>
              <a:rPr lang="en-US" sz="1050">
                <a:solidFill>
                  <a:srgbClr val="0C2340"/>
                </a:solidFill>
                <a:latin typeface="Work Sans" pitchFamily="2" charset="0"/>
              </a:rPr>
              <a:t>, </a:t>
            </a:r>
            <a:r>
              <a:rPr lang="en-US" sz="1050" err="1">
                <a:solidFill>
                  <a:srgbClr val="0C2340"/>
                </a:solidFill>
                <a:latin typeface="Work Sans" pitchFamily="2" charset="0"/>
              </a:rPr>
              <a:t>consectetur</a:t>
            </a:r>
            <a:r>
              <a:rPr lang="en-US" sz="1050">
                <a:solidFill>
                  <a:srgbClr val="0C2340"/>
                </a:solidFill>
                <a:latin typeface="Work Sans" pitchFamily="2" charset="0"/>
              </a:rPr>
              <a:t> </a:t>
            </a:r>
            <a:r>
              <a:rPr lang="en-US" sz="1050" err="1">
                <a:solidFill>
                  <a:srgbClr val="0C2340"/>
                </a:solidFill>
                <a:latin typeface="Work Sans" pitchFamily="2" charset="0"/>
              </a:rPr>
              <a:t>adipiscing</a:t>
            </a:r>
            <a:r>
              <a:rPr lang="en-US" sz="1050">
                <a:solidFill>
                  <a:srgbClr val="0C2340"/>
                </a:solidFill>
                <a:latin typeface="Work Sans" pitchFamily="2" charset="0"/>
              </a:rPr>
              <a:t> </a:t>
            </a:r>
            <a:r>
              <a:rPr lang="en-US" sz="1050" err="1">
                <a:solidFill>
                  <a:srgbClr val="0C2340"/>
                </a:solidFill>
                <a:latin typeface="Work Sans" pitchFamily="2" charset="0"/>
              </a:rPr>
              <a:t>elit</a:t>
            </a:r>
            <a:endParaRPr kumimoji="0" lang="pt-BR" sz="1050" u="none" strike="noStrike" kern="1200" cap="none" spc="0" normalizeH="0" baseline="0" noProof="0">
              <a:ln>
                <a:noFill/>
              </a:ln>
              <a:solidFill>
                <a:srgbClr val="0C2340"/>
              </a:solidFill>
              <a:effectLst/>
              <a:uLnTx/>
              <a:uFillTx/>
              <a:latin typeface="Work Sans" pitchFamily="2" charset="0"/>
              <a:cs typeface="Arial" panose="020B0604020202020204" pitchFamily="34" charset="0"/>
            </a:endParaRPr>
          </a:p>
        </p:txBody>
      </p:sp>
      <p:sp>
        <p:nvSpPr>
          <p:cNvPr id="12" name="Título 3">
            <a:extLst>
              <a:ext uri="{FF2B5EF4-FFF2-40B4-BE49-F238E27FC236}">
                <a16:creationId xmlns:a16="http://schemas.microsoft.com/office/drawing/2014/main" id="{2D44ED4B-85F6-1405-A0CA-2F7EFDC8731D}"/>
              </a:ext>
            </a:extLst>
          </p:cNvPr>
          <p:cNvSpPr txBox="1">
            <a:spLocks/>
          </p:cNvSpPr>
          <p:nvPr/>
        </p:nvSpPr>
        <p:spPr>
          <a:xfrm>
            <a:off x="237448" y="2842158"/>
            <a:ext cx="2510516" cy="759729"/>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err="1">
                <a:solidFill>
                  <a:schemeClr val="bg1"/>
                </a:solidFill>
                <a:latin typeface="Work Sans Light" pitchFamily="2" charset="0"/>
              </a:rPr>
              <a:t>Lorem</a:t>
            </a:r>
            <a:r>
              <a:rPr lang="pt-BR" sz="2400">
                <a:solidFill>
                  <a:schemeClr val="bg1"/>
                </a:solidFill>
                <a:latin typeface="Work Sans Light" pitchFamily="2" charset="0"/>
              </a:rPr>
              <a:t> Ipsum </a:t>
            </a:r>
            <a:r>
              <a:rPr lang="pt-BR" sz="2400" err="1">
                <a:solidFill>
                  <a:schemeClr val="bg1"/>
                </a:solidFill>
                <a:latin typeface="Work Sans Light" pitchFamily="2" charset="0"/>
              </a:rPr>
              <a:t>Dolor</a:t>
            </a:r>
            <a:r>
              <a:rPr lang="pt-BR" sz="2400">
                <a:solidFill>
                  <a:schemeClr val="bg1"/>
                </a:solidFill>
                <a:latin typeface="Work Sans Light" pitchFamily="2" charset="0"/>
              </a:rPr>
              <a:t> </a:t>
            </a:r>
            <a:r>
              <a:rPr lang="pt-BR" sz="2400" err="1">
                <a:solidFill>
                  <a:schemeClr val="bg1"/>
                </a:solidFill>
                <a:latin typeface="Work Sans Light" pitchFamily="2" charset="0"/>
              </a:rPr>
              <a:t>Sit</a:t>
            </a:r>
            <a:r>
              <a:rPr lang="pt-BR" sz="2400">
                <a:solidFill>
                  <a:schemeClr val="bg1"/>
                </a:solidFill>
                <a:latin typeface="Work Sans Light" pitchFamily="2" charset="0"/>
              </a:rPr>
              <a:t> </a:t>
            </a:r>
            <a:r>
              <a:rPr lang="pt-BR" sz="2400" err="1">
                <a:solidFill>
                  <a:schemeClr val="bg1"/>
                </a:solidFill>
                <a:latin typeface="Work Sans Light" pitchFamily="2" charset="0"/>
              </a:rPr>
              <a:t>Amet</a:t>
            </a:r>
            <a:endParaRPr lang="pt-BR" sz="2400">
              <a:solidFill>
                <a:schemeClr val="bg1"/>
              </a:solidFill>
              <a:latin typeface="Work Sans Light" pitchFamily="2" charset="0"/>
            </a:endParaRPr>
          </a:p>
          <a:p>
            <a:endParaRPr lang="pt-BR" sz="2400">
              <a:solidFill>
                <a:schemeClr val="bg1"/>
              </a:solidFill>
              <a:latin typeface="Work Sans Light" pitchFamily="2" charset="0"/>
            </a:endParaRPr>
          </a:p>
        </p:txBody>
      </p:sp>
      <p:sp>
        <p:nvSpPr>
          <p:cNvPr id="14" name="TextBox 75">
            <a:extLst>
              <a:ext uri="{FF2B5EF4-FFF2-40B4-BE49-F238E27FC236}">
                <a16:creationId xmlns:a16="http://schemas.microsoft.com/office/drawing/2014/main" id="{CC67EA2A-273A-CE8C-7245-1B64DA143932}"/>
              </a:ext>
            </a:extLst>
          </p:cNvPr>
          <p:cNvSpPr txBox="1"/>
          <p:nvPr/>
        </p:nvSpPr>
        <p:spPr>
          <a:xfrm>
            <a:off x="5882640" y="2842158"/>
            <a:ext cx="6045517" cy="1107996"/>
          </a:xfrm>
          <a:prstGeom prst="rect">
            <a:avLst/>
          </a:prstGeom>
          <a:noFill/>
        </p:spPr>
        <p:txBody>
          <a:bodyPr wrap="square" lIns="0" tIns="0" rIns="0" bIns="0">
            <a:spAutoFit/>
          </a:bodyPr>
          <a:lstStyle/>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p:txBody>
      </p:sp>
      <p:sp>
        <p:nvSpPr>
          <p:cNvPr id="17" name="TextBox 75">
            <a:extLst>
              <a:ext uri="{FF2B5EF4-FFF2-40B4-BE49-F238E27FC236}">
                <a16:creationId xmlns:a16="http://schemas.microsoft.com/office/drawing/2014/main" id="{66795EB2-2BFF-E141-6CFA-AA0B9DF8CBE6}"/>
              </a:ext>
            </a:extLst>
          </p:cNvPr>
          <p:cNvSpPr txBox="1"/>
          <p:nvPr/>
        </p:nvSpPr>
        <p:spPr>
          <a:xfrm>
            <a:off x="3164612" y="2842158"/>
            <a:ext cx="2003141" cy="769441"/>
          </a:xfrm>
          <a:prstGeom prst="rect">
            <a:avLst/>
          </a:prstGeom>
          <a:noFill/>
        </p:spPr>
        <p:txBody>
          <a:bodyPr wrap="square" lIns="0" tIns="0" rIns="0" bIns="0">
            <a:spAutoFit/>
          </a:bodyPr>
          <a:lstStyle/>
          <a:p>
            <a:pPr defTabSz="609630">
              <a:spcAft>
                <a:spcPts val="1200"/>
              </a:spcAft>
            </a:pPr>
            <a:r>
              <a:rPr lang="en-US" sz="1000">
                <a:solidFill>
                  <a:schemeClr val="bg1"/>
                </a:solidFill>
                <a:latin typeface="Work Sans" pitchFamily="2" charset="0"/>
              </a:rPr>
              <a:t>Lorem ipsum dolor sit </a:t>
            </a:r>
            <a:r>
              <a:rPr lang="en-US" sz="1000" err="1">
                <a:solidFill>
                  <a:schemeClr val="bg1"/>
                </a:solidFill>
                <a:latin typeface="Work Sans" pitchFamily="2" charset="0"/>
              </a:rPr>
              <a:t>amet</a:t>
            </a:r>
            <a:r>
              <a:rPr lang="en-US" sz="1000">
                <a:solidFill>
                  <a:schemeClr val="bg1"/>
                </a:solidFill>
                <a:latin typeface="Work Sans" pitchFamily="2" charset="0"/>
              </a:rPr>
              <a:t>, </a:t>
            </a:r>
            <a:r>
              <a:rPr lang="en-US" sz="1000" err="1">
                <a:solidFill>
                  <a:schemeClr val="bg1"/>
                </a:solidFill>
                <a:latin typeface="Work Sans" pitchFamily="2" charset="0"/>
              </a:rPr>
              <a:t>consectetur</a:t>
            </a:r>
            <a:r>
              <a:rPr lang="en-US" sz="1000">
                <a:solidFill>
                  <a:schemeClr val="bg1"/>
                </a:solidFill>
                <a:latin typeface="Work Sans" pitchFamily="2" charset="0"/>
              </a:rPr>
              <a:t> </a:t>
            </a:r>
            <a:r>
              <a:rPr lang="en-US" sz="1000" err="1">
                <a:solidFill>
                  <a:schemeClr val="bg1"/>
                </a:solidFill>
                <a:latin typeface="Work Sans" pitchFamily="2" charset="0"/>
              </a:rPr>
              <a:t>adipiscing</a:t>
            </a:r>
            <a:r>
              <a:rPr lang="en-US" sz="1000">
                <a:solidFill>
                  <a:schemeClr val="bg1"/>
                </a:solidFill>
                <a:latin typeface="Work Sans" pitchFamily="2" charset="0"/>
              </a:rPr>
              <a:t> </a:t>
            </a:r>
            <a:r>
              <a:rPr lang="en-US" sz="1000" err="1">
                <a:solidFill>
                  <a:schemeClr val="bg1"/>
                </a:solidFill>
                <a:latin typeface="Work Sans" pitchFamily="2" charset="0"/>
              </a:rPr>
              <a:t>elit</a:t>
            </a:r>
            <a:r>
              <a:rPr lang="en-US" sz="1000">
                <a:solidFill>
                  <a:schemeClr val="bg1"/>
                </a:solidFill>
                <a:latin typeface="Work Sans" pitchFamily="2" charset="0"/>
              </a:rPr>
              <a:t>, sed do </a:t>
            </a:r>
            <a:r>
              <a:rPr lang="en-US" sz="1000" err="1">
                <a:solidFill>
                  <a:schemeClr val="bg1"/>
                </a:solidFill>
                <a:latin typeface="Work Sans" pitchFamily="2" charset="0"/>
              </a:rPr>
              <a:t>eiusmod</a:t>
            </a:r>
            <a:r>
              <a:rPr lang="en-US" sz="1000">
                <a:solidFill>
                  <a:schemeClr val="bg1"/>
                </a:solidFill>
                <a:latin typeface="Work Sans" pitchFamily="2" charset="0"/>
              </a:rPr>
              <a:t> </a:t>
            </a:r>
            <a:r>
              <a:rPr lang="en-US" sz="1000" err="1">
                <a:solidFill>
                  <a:schemeClr val="bg1"/>
                </a:solidFill>
                <a:latin typeface="Work Sans" pitchFamily="2" charset="0"/>
              </a:rPr>
              <a:t>tempor</a:t>
            </a:r>
            <a:r>
              <a:rPr lang="en-US" sz="1000">
                <a:solidFill>
                  <a:schemeClr val="bg1"/>
                </a:solidFill>
                <a:latin typeface="Work Sans" pitchFamily="2" charset="0"/>
              </a:rPr>
              <a:t> </a:t>
            </a:r>
            <a:r>
              <a:rPr lang="en-US" sz="1000" err="1">
                <a:solidFill>
                  <a:schemeClr val="bg1"/>
                </a:solidFill>
                <a:latin typeface="Work Sans" pitchFamily="2" charset="0"/>
              </a:rPr>
              <a:t>incididunt</a:t>
            </a:r>
            <a:r>
              <a:rPr lang="en-US" sz="1000">
                <a:solidFill>
                  <a:schemeClr val="bg1"/>
                </a:solidFill>
                <a:latin typeface="Work Sans" pitchFamily="2" charset="0"/>
              </a:rPr>
              <a:t> </a:t>
            </a:r>
            <a:r>
              <a:rPr lang="en-US" sz="1000" err="1">
                <a:solidFill>
                  <a:schemeClr val="bg1"/>
                </a:solidFill>
                <a:latin typeface="Work Sans" pitchFamily="2" charset="0"/>
              </a:rPr>
              <a:t>ut</a:t>
            </a:r>
            <a:r>
              <a:rPr lang="en-US" sz="1000">
                <a:solidFill>
                  <a:schemeClr val="bg1"/>
                </a:solidFill>
                <a:latin typeface="Work Sans" pitchFamily="2" charset="0"/>
              </a:rPr>
              <a:t> labore et dolore magna </a:t>
            </a:r>
            <a:r>
              <a:rPr lang="en-US" sz="1000" err="1">
                <a:solidFill>
                  <a:schemeClr val="bg1"/>
                </a:solidFill>
                <a:latin typeface="Work Sans" pitchFamily="2" charset="0"/>
              </a:rPr>
              <a:t>aliqua</a:t>
            </a:r>
            <a:r>
              <a:rPr lang="en-US" sz="1000">
                <a:solidFill>
                  <a:schemeClr val="bg1"/>
                </a:solidFill>
                <a:latin typeface="Work Sans" pitchFamily="2" charset="0"/>
              </a:rPr>
              <a:t>. </a:t>
            </a:r>
          </a:p>
        </p:txBody>
      </p:sp>
      <p:sp>
        <p:nvSpPr>
          <p:cNvPr id="23" name="TextBox 75">
            <a:extLst>
              <a:ext uri="{FF2B5EF4-FFF2-40B4-BE49-F238E27FC236}">
                <a16:creationId xmlns:a16="http://schemas.microsoft.com/office/drawing/2014/main" id="{AE15D76C-F923-58A7-E5C5-9BA1C475FDD3}"/>
              </a:ext>
            </a:extLst>
          </p:cNvPr>
          <p:cNvSpPr txBox="1"/>
          <p:nvPr/>
        </p:nvSpPr>
        <p:spPr>
          <a:xfrm>
            <a:off x="237447" y="3585581"/>
            <a:ext cx="2232000" cy="323165"/>
          </a:xfrm>
          <a:prstGeom prst="rect">
            <a:avLst/>
          </a:prstGeom>
          <a:noFill/>
        </p:spPr>
        <p:txBody>
          <a:bodyPr wrap="square" lIns="0" tIns="0" rIns="0" bIns="0">
            <a:spAutoFit/>
          </a:bodyPr>
          <a:lstStyle/>
          <a:p>
            <a:pPr marR="0" lvl="0" algn="l" defTabSz="914377" rtl="0" eaLnBrk="1" fontAlgn="auto" latinLnBrk="0" hangingPunct="1">
              <a:lnSpc>
                <a:spcPct val="100000"/>
              </a:lnSpc>
              <a:spcBef>
                <a:spcPts val="0"/>
              </a:spcBef>
              <a:spcAft>
                <a:spcPts val="1200"/>
              </a:spcAft>
              <a:buClr>
                <a:srgbClr val="DA291C"/>
              </a:buClr>
              <a:buSzTx/>
              <a:tabLst/>
              <a:defRPr/>
            </a:pPr>
            <a:r>
              <a:rPr kumimoji="0" lang="pt-BR" sz="1050" u="none" strike="noStrike" kern="1200" cap="none" spc="0" normalizeH="0" baseline="0" noProof="0" err="1">
                <a:ln>
                  <a:noFill/>
                </a:ln>
                <a:solidFill>
                  <a:schemeClr val="bg1"/>
                </a:solidFill>
                <a:effectLst/>
                <a:uLnTx/>
                <a:uFillTx/>
                <a:latin typeface="Work Sans SemiBold" pitchFamily="2" charset="0"/>
                <a:cs typeface="Arial" panose="020B0604020202020204" pitchFamily="34" charset="0"/>
              </a:rPr>
              <a:t>Lorem</a:t>
            </a:r>
            <a:r>
              <a:rPr kumimoji="0" lang="pt-BR" sz="1050" u="none" strike="noStrike" kern="1200" cap="none" spc="0" normalizeH="0" baseline="0" noProof="0">
                <a:ln>
                  <a:noFill/>
                </a:ln>
                <a:solidFill>
                  <a:schemeClr val="bg1"/>
                </a:solidFill>
                <a:effectLst/>
                <a:uLnTx/>
                <a:uFillTx/>
                <a:latin typeface="Work Sans SemiBold" pitchFamily="2" charset="0"/>
                <a:cs typeface="Arial" panose="020B0604020202020204" pitchFamily="34" charset="0"/>
              </a:rPr>
              <a:t>:</a:t>
            </a:r>
            <a:r>
              <a:rPr kumimoji="0" lang="pt-BR" sz="1050" b="1" u="none" strike="noStrike" kern="1200" cap="none" spc="0" normalizeH="0" baseline="0" noProof="0">
                <a:ln>
                  <a:noFill/>
                </a:ln>
                <a:solidFill>
                  <a:schemeClr val="bg1"/>
                </a:solidFill>
                <a:effectLst/>
                <a:uLnTx/>
                <a:uFillTx/>
                <a:latin typeface="Work Sans" pitchFamily="2" charset="0"/>
                <a:cs typeface="Arial" panose="020B0604020202020204" pitchFamily="34" charset="0"/>
              </a:rPr>
              <a:t> </a:t>
            </a: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endParaRPr kumimoji="0" lang="pt-BR" sz="1050" u="none" strike="noStrike" kern="1200" cap="none" spc="0" normalizeH="0" baseline="0" noProof="0">
              <a:ln>
                <a:noFill/>
              </a:ln>
              <a:solidFill>
                <a:schemeClr val="bg1"/>
              </a:solidFill>
              <a:effectLst/>
              <a:uLnTx/>
              <a:uFillTx/>
              <a:latin typeface="Work Sans" pitchFamily="2" charset="0"/>
              <a:cs typeface="Arial" panose="020B0604020202020204" pitchFamily="34" charset="0"/>
            </a:endParaRPr>
          </a:p>
        </p:txBody>
      </p:sp>
      <p:sp>
        <p:nvSpPr>
          <p:cNvPr id="24" name="Título 3">
            <a:extLst>
              <a:ext uri="{FF2B5EF4-FFF2-40B4-BE49-F238E27FC236}">
                <a16:creationId xmlns:a16="http://schemas.microsoft.com/office/drawing/2014/main" id="{55FD3CC4-D742-5AA4-966B-0F5A04518222}"/>
              </a:ext>
            </a:extLst>
          </p:cNvPr>
          <p:cNvSpPr txBox="1">
            <a:spLocks/>
          </p:cNvSpPr>
          <p:nvPr/>
        </p:nvSpPr>
        <p:spPr>
          <a:xfrm>
            <a:off x="237448" y="4906793"/>
            <a:ext cx="2323788" cy="759729"/>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err="1">
                <a:solidFill>
                  <a:schemeClr val="bg1"/>
                </a:solidFill>
                <a:latin typeface="Work Sans Light" pitchFamily="2" charset="0"/>
              </a:rPr>
              <a:t>Lorem</a:t>
            </a:r>
            <a:r>
              <a:rPr lang="pt-BR" sz="2400">
                <a:solidFill>
                  <a:schemeClr val="bg1"/>
                </a:solidFill>
                <a:latin typeface="Work Sans Light" pitchFamily="2" charset="0"/>
              </a:rPr>
              <a:t> Ipsum </a:t>
            </a:r>
            <a:r>
              <a:rPr lang="pt-BR" sz="2400" err="1">
                <a:solidFill>
                  <a:schemeClr val="bg1"/>
                </a:solidFill>
                <a:latin typeface="Work Sans Light" pitchFamily="2" charset="0"/>
              </a:rPr>
              <a:t>Dolor</a:t>
            </a:r>
            <a:r>
              <a:rPr lang="pt-BR" sz="2400">
                <a:solidFill>
                  <a:schemeClr val="bg1"/>
                </a:solidFill>
                <a:latin typeface="Work Sans Light" pitchFamily="2" charset="0"/>
              </a:rPr>
              <a:t> </a:t>
            </a:r>
            <a:r>
              <a:rPr lang="pt-BR" sz="2400" err="1">
                <a:solidFill>
                  <a:schemeClr val="bg1"/>
                </a:solidFill>
                <a:latin typeface="Work Sans Light" pitchFamily="2" charset="0"/>
              </a:rPr>
              <a:t>Sit</a:t>
            </a:r>
            <a:r>
              <a:rPr lang="pt-BR" sz="2400">
                <a:solidFill>
                  <a:schemeClr val="bg1"/>
                </a:solidFill>
                <a:latin typeface="Work Sans Light" pitchFamily="2" charset="0"/>
              </a:rPr>
              <a:t> </a:t>
            </a:r>
            <a:r>
              <a:rPr lang="pt-BR" sz="2400" err="1">
                <a:solidFill>
                  <a:schemeClr val="bg1"/>
                </a:solidFill>
                <a:latin typeface="Work Sans Light" pitchFamily="2" charset="0"/>
              </a:rPr>
              <a:t>Amet</a:t>
            </a:r>
            <a:endParaRPr lang="pt-BR" sz="2400">
              <a:solidFill>
                <a:schemeClr val="bg1"/>
              </a:solidFill>
              <a:latin typeface="Work Sans Light" pitchFamily="2" charset="0"/>
            </a:endParaRPr>
          </a:p>
        </p:txBody>
      </p:sp>
      <p:sp>
        <p:nvSpPr>
          <p:cNvPr id="25" name="TextBox 75">
            <a:extLst>
              <a:ext uri="{FF2B5EF4-FFF2-40B4-BE49-F238E27FC236}">
                <a16:creationId xmlns:a16="http://schemas.microsoft.com/office/drawing/2014/main" id="{857C1FD1-3B8C-F599-2AD3-FD36611C9ECB}"/>
              </a:ext>
            </a:extLst>
          </p:cNvPr>
          <p:cNvSpPr txBox="1"/>
          <p:nvPr/>
        </p:nvSpPr>
        <p:spPr>
          <a:xfrm>
            <a:off x="5882640" y="4906793"/>
            <a:ext cx="6045517" cy="792525"/>
          </a:xfrm>
          <a:prstGeom prst="rect">
            <a:avLst/>
          </a:prstGeom>
          <a:noFill/>
        </p:spPr>
        <p:txBody>
          <a:bodyPr wrap="square" lIns="0" tIns="0" rIns="0" bIns="0">
            <a:spAutoFit/>
          </a:bodyPr>
          <a:lstStyle/>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p:txBody>
      </p:sp>
      <p:sp>
        <p:nvSpPr>
          <p:cNvPr id="27" name="TextBox 75">
            <a:extLst>
              <a:ext uri="{FF2B5EF4-FFF2-40B4-BE49-F238E27FC236}">
                <a16:creationId xmlns:a16="http://schemas.microsoft.com/office/drawing/2014/main" id="{00165038-AB3B-6A8F-4F2D-5DB4ED09D2EA}"/>
              </a:ext>
            </a:extLst>
          </p:cNvPr>
          <p:cNvSpPr txBox="1"/>
          <p:nvPr/>
        </p:nvSpPr>
        <p:spPr>
          <a:xfrm>
            <a:off x="3164613" y="4906793"/>
            <a:ext cx="2143988" cy="615553"/>
          </a:xfrm>
          <a:prstGeom prst="rect">
            <a:avLst/>
          </a:prstGeom>
          <a:noFill/>
        </p:spPr>
        <p:txBody>
          <a:bodyPr wrap="square" lIns="0" tIns="0" rIns="0" bIns="0">
            <a:spAutoFit/>
          </a:bodyPr>
          <a:lstStyle/>
          <a:p>
            <a:pPr defTabSz="609630">
              <a:spcAft>
                <a:spcPts val="1200"/>
              </a:spcAft>
            </a:pPr>
            <a:r>
              <a:rPr lang="en-US" sz="1000">
                <a:solidFill>
                  <a:schemeClr val="bg1"/>
                </a:solidFill>
                <a:latin typeface="Work Sans" pitchFamily="2" charset="0"/>
              </a:rPr>
              <a:t>Lorem ipsum dolor sit </a:t>
            </a:r>
            <a:r>
              <a:rPr lang="en-US" sz="1000" err="1">
                <a:solidFill>
                  <a:schemeClr val="bg1"/>
                </a:solidFill>
                <a:latin typeface="Work Sans" pitchFamily="2" charset="0"/>
              </a:rPr>
              <a:t>amet</a:t>
            </a:r>
            <a:r>
              <a:rPr lang="en-US" sz="1000">
                <a:solidFill>
                  <a:schemeClr val="bg1"/>
                </a:solidFill>
                <a:latin typeface="Work Sans" pitchFamily="2" charset="0"/>
              </a:rPr>
              <a:t>, </a:t>
            </a:r>
            <a:r>
              <a:rPr lang="en-US" sz="1000" err="1">
                <a:solidFill>
                  <a:schemeClr val="bg1"/>
                </a:solidFill>
                <a:latin typeface="Work Sans" pitchFamily="2" charset="0"/>
              </a:rPr>
              <a:t>consectetur</a:t>
            </a:r>
            <a:r>
              <a:rPr lang="en-US" sz="1000">
                <a:solidFill>
                  <a:schemeClr val="bg1"/>
                </a:solidFill>
                <a:latin typeface="Work Sans" pitchFamily="2" charset="0"/>
              </a:rPr>
              <a:t> </a:t>
            </a:r>
            <a:r>
              <a:rPr lang="en-US" sz="1000" err="1">
                <a:solidFill>
                  <a:schemeClr val="bg1"/>
                </a:solidFill>
                <a:latin typeface="Work Sans" pitchFamily="2" charset="0"/>
              </a:rPr>
              <a:t>adipiscing</a:t>
            </a:r>
            <a:r>
              <a:rPr lang="en-US" sz="1000">
                <a:solidFill>
                  <a:schemeClr val="bg1"/>
                </a:solidFill>
                <a:latin typeface="Work Sans" pitchFamily="2" charset="0"/>
              </a:rPr>
              <a:t> </a:t>
            </a:r>
            <a:r>
              <a:rPr lang="en-US" sz="1000" err="1">
                <a:solidFill>
                  <a:schemeClr val="bg1"/>
                </a:solidFill>
                <a:latin typeface="Work Sans" pitchFamily="2" charset="0"/>
              </a:rPr>
              <a:t>elit</a:t>
            </a:r>
            <a:r>
              <a:rPr lang="en-US" sz="1000">
                <a:solidFill>
                  <a:schemeClr val="bg1"/>
                </a:solidFill>
                <a:latin typeface="Work Sans" pitchFamily="2" charset="0"/>
              </a:rPr>
              <a:t>, sed do </a:t>
            </a:r>
            <a:r>
              <a:rPr lang="en-US" sz="1000" err="1">
                <a:solidFill>
                  <a:schemeClr val="bg1"/>
                </a:solidFill>
                <a:latin typeface="Work Sans" pitchFamily="2" charset="0"/>
              </a:rPr>
              <a:t>eiusmod</a:t>
            </a:r>
            <a:r>
              <a:rPr lang="en-US" sz="1000">
                <a:solidFill>
                  <a:schemeClr val="bg1"/>
                </a:solidFill>
                <a:latin typeface="Work Sans" pitchFamily="2" charset="0"/>
              </a:rPr>
              <a:t> </a:t>
            </a:r>
            <a:r>
              <a:rPr lang="en-US" sz="1000" err="1">
                <a:solidFill>
                  <a:schemeClr val="bg1"/>
                </a:solidFill>
                <a:latin typeface="Work Sans" pitchFamily="2" charset="0"/>
              </a:rPr>
              <a:t>tempor</a:t>
            </a:r>
            <a:r>
              <a:rPr lang="en-US" sz="1000">
                <a:solidFill>
                  <a:schemeClr val="bg1"/>
                </a:solidFill>
                <a:latin typeface="Work Sans" pitchFamily="2" charset="0"/>
              </a:rPr>
              <a:t> </a:t>
            </a:r>
            <a:r>
              <a:rPr lang="en-US" sz="1000" err="1">
                <a:solidFill>
                  <a:schemeClr val="bg1"/>
                </a:solidFill>
                <a:latin typeface="Work Sans" pitchFamily="2" charset="0"/>
              </a:rPr>
              <a:t>incididunt</a:t>
            </a:r>
            <a:r>
              <a:rPr lang="en-US" sz="1000">
                <a:solidFill>
                  <a:schemeClr val="bg1"/>
                </a:solidFill>
                <a:latin typeface="Work Sans" pitchFamily="2" charset="0"/>
              </a:rPr>
              <a:t> </a:t>
            </a:r>
            <a:r>
              <a:rPr lang="en-US" sz="1000" err="1">
                <a:solidFill>
                  <a:schemeClr val="bg1"/>
                </a:solidFill>
                <a:latin typeface="Work Sans" pitchFamily="2" charset="0"/>
              </a:rPr>
              <a:t>ut</a:t>
            </a:r>
            <a:r>
              <a:rPr lang="en-US" sz="1000">
                <a:solidFill>
                  <a:schemeClr val="bg1"/>
                </a:solidFill>
                <a:latin typeface="Work Sans" pitchFamily="2" charset="0"/>
              </a:rPr>
              <a:t> labore et dolore magna </a:t>
            </a:r>
            <a:r>
              <a:rPr lang="en-US" sz="1000" err="1">
                <a:solidFill>
                  <a:schemeClr val="bg1"/>
                </a:solidFill>
                <a:latin typeface="Work Sans" pitchFamily="2" charset="0"/>
              </a:rPr>
              <a:t>aliqua</a:t>
            </a:r>
            <a:r>
              <a:rPr lang="en-US" sz="1000">
                <a:solidFill>
                  <a:schemeClr val="bg1"/>
                </a:solidFill>
                <a:latin typeface="Work Sans" pitchFamily="2" charset="0"/>
              </a:rPr>
              <a:t>. </a:t>
            </a:r>
          </a:p>
        </p:txBody>
      </p:sp>
      <p:sp>
        <p:nvSpPr>
          <p:cNvPr id="29" name="TextBox 75">
            <a:extLst>
              <a:ext uri="{FF2B5EF4-FFF2-40B4-BE49-F238E27FC236}">
                <a16:creationId xmlns:a16="http://schemas.microsoft.com/office/drawing/2014/main" id="{498AC686-59B9-D9BC-A325-F880985B952A}"/>
              </a:ext>
            </a:extLst>
          </p:cNvPr>
          <p:cNvSpPr txBox="1"/>
          <p:nvPr/>
        </p:nvSpPr>
        <p:spPr>
          <a:xfrm>
            <a:off x="237447" y="5650216"/>
            <a:ext cx="2232000" cy="323165"/>
          </a:xfrm>
          <a:prstGeom prst="rect">
            <a:avLst/>
          </a:prstGeom>
          <a:noFill/>
        </p:spPr>
        <p:txBody>
          <a:bodyPr wrap="square" lIns="0" tIns="0" rIns="0" bIns="0">
            <a:spAutoFit/>
          </a:bodyPr>
          <a:lstStyle/>
          <a:p>
            <a:pPr marR="0" lvl="0" algn="l" defTabSz="914377" rtl="0" eaLnBrk="1" fontAlgn="auto" latinLnBrk="0" hangingPunct="1">
              <a:lnSpc>
                <a:spcPct val="100000"/>
              </a:lnSpc>
              <a:spcBef>
                <a:spcPts val="0"/>
              </a:spcBef>
              <a:spcAft>
                <a:spcPts val="1200"/>
              </a:spcAft>
              <a:buClr>
                <a:srgbClr val="DA291C"/>
              </a:buClr>
              <a:buSzTx/>
              <a:tabLst/>
              <a:defRPr/>
            </a:pPr>
            <a:r>
              <a:rPr kumimoji="0" lang="pt-BR" sz="1050" u="none" strike="noStrike" kern="1200" cap="none" spc="0" normalizeH="0" baseline="0" noProof="0" err="1">
                <a:ln>
                  <a:noFill/>
                </a:ln>
                <a:solidFill>
                  <a:schemeClr val="bg1"/>
                </a:solidFill>
                <a:effectLst/>
                <a:uLnTx/>
                <a:uFillTx/>
                <a:latin typeface="Work Sans SemiBold" pitchFamily="2" charset="0"/>
                <a:cs typeface="Arial" panose="020B0604020202020204" pitchFamily="34" charset="0"/>
              </a:rPr>
              <a:t>Lorem</a:t>
            </a:r>
            <a:r>
              <a:rPr kumimoji="0" lang="pt-BR" sz="1050" u="none" strike="noStrike" kern="1200" cap="none" spc="0" normalizeH="0" baseline="0" noProof="0">
                <a:ln>
                  <a:noFill/>
                </a:ln>
                <a:solidFill>
                  <a:schemeClr val="bg1"/>
                </a:solidFill>
                <a:effectLst/>
                <a:uLnTx/>
                <a:uFillTx/>
                <a:latin typeface="Work Sans SemiBold" pitchFamily="2" charset="0"/>
                <a:cs typeface="Arial" panose="020B0604020202020204" pitchFamily="34" charset="0"/>
              </a:rPr>
              <a:t>: </a:t>
            </a: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endParaRPr kumimoji="0" lang="pt-BR" sz="1050" u="none" strike="noStrike" kern="1200" cap="none" spc="0" normalizeH="0" baseline="0" noProof="0">
              <a:ln>
                <a:noFill/>
              </a:ln>
              <a:solidFill>
                <a:schemeClr val="bg1"/>
              </a:solidFill>
              <a:effectLst/>
              <a:uLnTx/>
              <a:uFillTx/>
              <a:latin typeface="Work Sans" pitchFamily="2" charset="0"/>
              <a:cs typeface="Arial" panose="020B0604020202020204" pitchFamily="34" charset="0"/>
            </a:endParaRPr>
          </a:p>
        </p:txBody>
      </p:sp>
      <p:grpSp>
        <p:nvGrpSpPr>
          <p:cNvPr id="7" name="Group 6">
            <a:extLst>
              <a:ext uri="{FF2B5EF4-FFF2-40B4-BE49-F238E27FC236}">
                <a16:creationId xmlns:a16="http://schemas.microsoft.com/office/drawing/2014/main" id="{CF4CDB32-AE80-657E-5194-600A2F6D4656}"/>
              </a:ext>
            </a:extLst>
          </p:cNvPr>
          <p:cNvGrpSpPr/>
          <p:nvPr/>
        </p:nvGrpSpPr>
        <p:grpSpPr>
          <a:xfrm>
            <a:off x="5827649" y="1149110"/>
            <a:ext cx="6113719" cy="4311154"/>
            <a:chOff x="6157277" y="1149110"/>
            <a:chExt cx="5784091" cy="4311154"/>
          </a:xfrm>
        </p:grpSpPr>
        <p:cxnSp>
          <p:nvCxnSpPr>
            <p:cNvPr id="34" name="Conector reto 10">
              <a:extLst>
                <a:ext uri="{FF2B5EF4-FFF2-40B4-BE49-F238E27FC236}">
                  <a16:creationId xmlns:a16="http://schemas.microsoft.com/office/drawing/2014/main" id="{E950939B-4834-2C08-9BDF-3A6D78A91261}"/>
                </a:ext>
              </a:extLst>
            </p:cNvPr>
            <p:cNvCxnSpPr>
              <a:cxnSpLocks/>
            </p:cNvCxnSpPr>
            <p:nvPr/>
          </p:nvCxnSpPr>
          <p:spPr>
            <a:xfrm>
              <a:off x="6157277" y="1149110"/>
              <a:ext cx="5784091" cy="0"/>
            </a:xfrm>
            <a:prstGeom prst="line">
              <a:avLst/>
            </a:prstGeom>
            <a:ln w="6350">
              <a:solidFill>
                <a:srgbClr val="0C2340"/>
              </a:solidFill>
            </a:ln>
          </p:spPr>
          <p:style>
            <a:lnRef idx="1">
              <a:schemeClr val="accent1"/>
            </a:lnRef>
            <a:fillRef idx="0">
              <a:schemeClr val="accent1"/>
            </a:fillRef>
            <a:effectRef idx="0">
              <a:schemeClr val="accent1"/>
            </a:effectRef>
            <a:fontRef idx="minor">
              <a:schemeClr val="tx1"/>
            </a:fontRef>
          </p:style>
        </p:cxnSp>
        <p:cxnSp>
          <p:nvCxnSpPr>
            <p:cNvPr id="36" name="Conector reto 13">
              <a:extLst>
                <a:ext uri="{FF2B5EF4-FFF2-40B4-BE49-F238E27FC236}">
                  <a16:creationId xmlns:a16="http://schemas.microsoft.com/office/drawing/2014/main" id="{D16AB8BB-AF0D-7840-799A-58317EECC1F0}"/>
                </a:ext>
              </a:extLst>
            </p:cNvPr>
            <p:cNvCxnSpPr>
              <a:cxnSpLocks/>
            </p:cNvCxnSpPr>
            <p:nvPr/>
          </p:nvCxnSpPr>
          <p:spPr>
            <a:xfrm>
              <a:off x="6157277" y="1457037"/>
              <a:ext cx="5784091" cy="0"/>
            </a:xfrm>
            <a:prstGeom prst="line">
              <a:avLst/>
            </a:prstGeom>
            <a:ln w="6350">
              <a:solidFill>
                <a:srgbClr val="0C2340"/>
              </a:solidFill>
            </a:ln>
          </p:spPr>
          <p:style>
            <a:lnRef idx="1">
              <a:schemeClr val="accent1"/>
            </a:lnRef>
            <a:fillRef idx="0">
              <a:schemeClr val="accent1"/>
            </a:fillRef>
            <a:effectRef idx="0">
              <a:schemeClr val="accent1"/>
            </a:effectRef>
            <a:fontRef idx="minor">
              <a:schemeClr val="tx1"/>
            </a:fontRef>
          </p:style>
        </p:cxnSp>
        <p:cxnSp>
          <p:nvCxnSpPr>
            <p:cNvPr id="38" name="Conector reto 41">
              <a:extLst>
                <a:ext uri="{FF2B5EF4-FFF2-40B4-BE49-F238E27FC236}">
                  <a16:creationId xmlns:a16="http://schemas.microsoft.com/office/drawing/2014/main" id="{F4F23C78-314B-EE01-1238-02280EE5EFE3}"/>
                </a:ext>
              </a:extLst>
            </p:cNvPr>
            <p:cNvCxnSpPr>
              <a:cxnSpLocks/>
            </p:cNvCxnSpPr>
            <p:nvPr/>
          </p:nvCxnSpPr>
          <p:spPr>
            <a:xfrm>
              <a:off x="6157277" y="3372032"/>
              <a:ext cx="578409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ector reto 42">
              <a:extLst>
                <a:ext uri="{FF2B5EF4-FFF2-40B4-BE49-F238E27FC236}">
                  <a16:creationId xmlns:a16="http://schemas.microsoft.com/office/drawing/2014/main" id="{1D4EB0DB-1CD5-C5D1-4098-AA340FF1034A}"/>
                </a:ext>
              </a:extLst>
            </p:cNvPr>
            <p:cNvCxnSpPr>
              <a:cxnSpLocks/>
            </p:cNvCxnSpPr>
            <p:nvPr/>
          </p:nvCxnSpPr>
          <p:spPr>
            <a:xfrm>
              <a:off x="6157277" y="3687579"/>
              <a:ext cx="578409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ector reto 47">
              <a:extLst>
                <a:ext uri="{FF2B5EF4-FFF2-40B4-BE49-F238E27FC236}">
                  <a16:creationId xmlns:a16="http://schemas.microsoft.com/office/drawing/2014/main" id="{69EA8035-7722-62C1-E82A-AA380BA430D2}"/>
                </a:ext>
              </a:extLst>
            </p:cNvPr>
            <p:cNvCxnSpPr>
              <a:cxnSpLocks/>
            </p:cNvCxnSpPr>
            <p:nvPr/>
          </p:nvCxnSpPr>
          <p:spPr>
            <a:xfrm>
              <a:off x="6157277" y="5146622"/>
              <a:ext cx="578409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ector reto 48">
              <a:extLst>
                <a:ext uri="{FF2B5EF4-FFF2-40B4-BE49-F238E27FC236}">
                  <a16:creationId xmlns:a16="http://schemas.microsoft.com/office/drawing/2014/main" id="{52691FAD-573C-D542-BC37-A359CB97D4C9}"/>
                </a:ext>
              </a:extLst>
            </p:cNvPr>
            <p:cNvCxnSpPr>
              <a:cxnSpLocks/>
            </p:cNvCxnSpPr>
            <p:nvPr/>
          </p:nvCxnSpPr>
          <p:spPr>
            <a:xfrm>
              <a:off x="6157277" y="5460264"/>
              <a:ext cx="578409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Conector reto 51">
              <a:extLst>
                <a:ext uri="{FF2B5EF4-FFF2-40B4-BE49-F238E27FC236}">
                  <a16:creationId xmlns:a16="http://schemas.microsoft.com/office/drawing/2014/main" id="{75B25447-B683-33D4-5328-69ACDF91C061}"/>
                </a:ext>
              </a:extLst>
            </p:cNvPr>
            <p:cNvCxnSpPr>
              <a:cxnSpLocks/>
            </p:cNvCxnSpPr>
            <p:nvPr/>
          </p:nvCxnSpPr>
          <p:spPr>
            <a:xfrm>
              <a:off x="6157277" y="3063963"/>
              <a:ext cx="5784091"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extBox 8">
            <a:extLst>
              <a:ext uri="{FF2B5EF4-FFF2-40B4-BE49-F238E27FC236}">
                <a16:creationId xmlns:a16="http://schemas.microsoft.com/office/drawing/2014/main" id="{21534759-E4D0-E203-0252-60AABBAD6FE5}"/>
              </a:ext>
            </a:extLst>
          </p:cNvPr>
          <p:cNvSpPr txBox="1"/>
          <p:nvPr/>
        </p:nvSpPr>
        <p:spPr>
          <a:xfrm>
            <a:off x="257175" y="235177"/>
            <a:ext cx="2039291" cy="206018"/>
          </a:xfrm>
          <a:prstGeom prst="rect">
            <a:avLst/>
          </a:prstGeom>
        </p:spPr>
        <p:txBody>
          <a:bodyPr lIns="0" tIns="0" rIns="0" bIns="0" rtlCol="0" anchor="t">
            <a:spAutoFit/>
          </a:bodyPr>
          <a:lstStyle/>
          <a:p>
            <a:pPr>
              <a:lnSpc>
                <a:spcPts val="1680"/>
              </a:lnSpc>
            </a:pPr>
            <a:r>
              <a:rPr lang="en-US" sz="1200" b="1">
                <a:solidFill>
                  <a:srgbClr val="DA291C"/>
                </a:solidFill>
                <a:latin typeface="Work Sans SemiBold" pitchFamily="2" charset="0"/>
              </a:rPr>
              <a:t>LOREM IPSUM</a:t>
            </a:r>
          </a:p>
        </p:txBody>
      </p:sp>
    </p:spTree>
    <p:extLst>
      <p:ext uri="{BB962C8B-B14F-4D97-AF65-F5344CB8AC3E}">
        <p14:creationId xmlns:p14="http://schemas.microsoft.com/office/powerpoint/2010/main" val="3713847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49" name="Retângulo 48">
            <a:extLst>
              <a:ext uri="{FF2B5EF4-FFF2-40B4-BE49-F238E27FC236}">
                <a16:creationId xmlns:a16="http://schemas.microsoft.com/office/drawing/2014/main" id="{F117EAA4-6150-24A0-9AA9-0E817C24C16B}"/>
              </a:ext>
            </a:extLst>
          </p:cNvPr>
          <p:cNvSpPr/>
          <p:nvPr/>
        </p:nvSpPr>
        <p:spPr>
          <a:xfrm>
            <a:off x="0" y="1"/>
            <a:ext cx="12192000" cy="3429000"/>
          </a:xfrm>
          <a:prstGeom prst="rect">
            <a:avLst/>
          </a:prstGeom>
          <a:solidFill>
            <a:srgbClr val="5465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latin typeface="Work Sans SemiBold" pitchFamily="2" charset="0"/>
            </a:endParaRPr>
          </a:p>
        </p:txBody>
      </p:sp>
      <p:grpSp>
        <p:nvGrpSpPr>
          <p:cNvPr id="15" name="Agrupar 14" hidden="1">
            <a:extLst>
              <a:ext uri="{FF2B5EF4-FFF2-40B4-BE49-F238E27FC236}">
                <a16:creationId xmlns:a16="http://schemas.microsoft.com/office/drawing/2014/main" id="{4DC1F24E-E993-6774-6CCF-D5274F3648BB}"/>
              </a:ext>
            </a:extLst>
          </p:cNvPr>
          <p:cNvGrpSpPr>
            <a:grpSpLocks noGrp="1" noUngrp="1" noRot="1" noMove="1" noResize="1"/>
          </p:cNvGrpSpPr>
          <p:nvPr/>
        </p:nvGrpSpPr>
        <p:grpSpPr>
          <a:xfrm>
            <a:off x="319074" y="0"/>
            <a:ext cx="11537964" cy="6858000"/>
            <a:chOff x="319074" y="0"/>
            <a:chExt cx="11537964" cy="6858000"/>
          </a:xfrm>
        </p:grpSpPr>
        <p:sp>
          <p:nvSpPr>
            <p:cNvPr id="16" name="Retângulo 15">
              <a:extLst>
                <a:ext uri="{FF2B5EF4-FFF2-40B4-BE49-F238E27FC236}">
                  <a16:creationId xmlns:a16="http://schemas.microsoft.com/office/drawing/2014/main" id="{622D8AC0-58CA-2B4D-0E25-3F14330B5E37}"/>
                </a:ext>
              </a:extLst>
            </p:cNvPr>
            <p:cNvSpPr>
              <a:spLocks noGrp="1" noRot="1" noMove="1" noResize="1" noEditPoints="1" noAdjustHandles="1" noChangeArrowheads="1" noChangeShapeType="1"/>
            </p:cNvSpPr>
            <p:nvPr/>
          </p:nvSpPr>
          <p:spPr>
            <a:xfrm>
              <a:off x="319074"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EE1D0D45-ACD1-9C6E-D72C-D0F650B1D76B}"/>
                </a:ext>
              </a:extLst>
            </p:cNvPr>
            <p:cNvSpPr>
              <a:spLocks noGrp="1" noRot="1" noMove="1" noResize="1" noEditPoints="1" noAdjustHandles="1" noChangeArrowheads="1" noChangeShapeType="1"/>
            </p:cNvSpPr>
            <p:nvPr/>
          </p:nvSpPr>
          <p:spPr>
            <a:xfrm>
              <a:off x="2645565"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F7BA2D66-69E8-B87A-4933-2F11842571E8}"/>
                </a:ext>
              </a:extLst>
            </p:cNvPr>
            <p:cNvSpPr>
              <a:spLocks noGrp="1" noRot="1" noMove="1" noResize="1" noEditPoints="1" noAdjustHandles="1" noChangeArrowheads="1" noChangeShapeType="1"/>
            </p:cNvSpPr>
            <p:nvPr/>
          </p:nvSpPr>
          <p:spPr>
            <a:xfrm>
              <a:off x="4972056"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7E263294-2CB4-806C-0183-167264E9A467}"/>
                </a:ext>
              </a:extLst>
            </p:cNvPr>
            <p:cNvSpPr>
              <a:spLocks noGrp="1" noRot="1" noMove="1" noResize="1" noEditPoints="1" noAdjustHandles="1" noChangeArrowheads="1" noChangeShapeType="1"/>
            </p:cNvSpPr>
            <p:nvPr/>
          </p:nvSpPr>
          <p:spPr>
            <a:xfrm>
              <a:off x="7298547"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1E860704-B74F-8E5C-5F11-575126D6949C}"/>
                </a:ext>
              </a:extLst>
            </p:cNvPr>
            <p:cNvSpPr>
              <a:spLocks noGrp="1" noRot="1" noMove="1" noResize="1" noEditPoints="1" noAdjustHandles="1" noChangeArrowheads="1" noChangeShapeType="1"/>
            </p:cNvSpPr>
            <p:nvPr/>
          </p:nvSpPr>
          <p:spPr>
            <a:xfrm>
              <a:off x="9625038" y="0"/>
              <a:ext cx="2232000" cy="6858000"/>
            </a:xfrm>
            <a:prstGeom prst="rect">
              <a:avLst/>
            </a:prstGeom>
            <a:solidFill>
              <a:schemeClr val="accent1">
                <a:alpha val="38000"/>
              </a:schemeClr>
            </a:solidFill>
            <a:ln>
              <a:solidFill>
                <a:schemeClr val="accent1">
                  <a:shade val="15000"/>
                  <a:alpha val="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72" name="TextBox 8">
            <a:extLst>
              <a:ext uri="{FF2B5EF4-FFF2-40B4-BE49-F238E27FC236}">
                <a16:creationId xmlns:a16="http://schemas.microsoft.com/office/drawing/2014/main" id="{E49646CD-B952-9A11-BF13-3A348DFC6453}"/>
              </a:ext>
            </a:extLst>
          </p:cNvPr>
          <p:cNvSpPr txBox="1"/>
          <p:nvPr/>
        </p:nvSpPr>
        <p:spPr>
          <a:xfrm>
            <a:off x="257175" y="235177"/>
            <a:ext cx="2039291" cy="206018"/>
          </a:xfrm>
          <a:prstGeom prst="rect">
            <a:avLst/>
          </a:prstGeom>
        </p:spPr>
        <p:txBody>
          <a:bodyPr lIns="0" tIns="0" rIns="0" bIns="0" rtlCol="0" anchor="t">
            <a:spAutoFit/>
          </a:bodyPr>
          <a:lstStyle/>
          <a:p>
            <a:pPr>
              <a:lnSpc>
                <a:spcPts val="1680"/>
              </a:lnSpc>
            </a:pPr>
            <a:r>
              <a:rPr lang="en-US" sz="1200">
                <a:solidFill>
                  <a:schemeClr val="bg1"/>
                </a:solidFill>
                <a:latin typeface="Work Sans SemiBold" pitchFamily="2" charset="0"/>
              </a:rPr>
              <a:t>LOREM IPSUM</a:t>
            </a:r>
          </a:p>
        </p:txBody>
      </p:sp>
      <p:sp>
        <p:nvSpPr>
          <p:cNvPr id="2" name="Título 3">
            <a:extLst>
              <a:ext uri="{FF2B5EF4-FFF2-40B4-BE49-F238E27FC236}">
                <a16:creationId xmlns:a16="http://schemas.microsoft.com/office/drawing/2014/main" id="{8E4737F4-0DEA-D820-36A9-DB92A0C24445}"/>
              </a:ext>
            </a:extLst>
          </p:cNvPr>
          <p:cNvSpPr txBox="1">
            <a:spLocks/>
          </p:cNvSpPr>
          <p:nvPr/>
        </p:nvSpPr>
        <p:spPr>
          <a:xfrm>
            <a:off x="237448" y="1355515"/>
            <a:ext cx="2510516" cy="759729"/>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err="1">
                <a:solidFill>
                  <a:schemeClr val="bg1"/>
                </a:solidFill>
                <a:latin typeface="Work Sans Light" pitchFamily="2" charset="0"/>
              </a:rPr>
              <a:t>Lorem</a:t>
            </a:r>
            <a:r>
              <a:rPr lang="pt-BR" sz="2400">
                <a:solidFill>
                  <a:schemeClr val="bg1"/>
                </a:solidFill>
                <a:latin typeface="Work Sans Light" pitchFamily="2" charset="0"/>
              </a:rPr>
              <a:t> Ipsum </a:t>
            </a:r>
            <a:r>
              <a:rPr lang="pt-BR" sz="2400" err="1">
                <a:solidFill>
                  <a:schemeClr val="bg1"/>
                </a:solidFill>
                <a:latin typeface="Work Sans Light" pitchFamily="2" charset="0"/>
              </a:rPr>
              <a:t>Dolor</a:t>
            </a:r>
            <a:r>
              <a:rPr lang="pt-BR" sz="2400">
                <a:solidFill>
                  <a:schemeClr val="bg1"/>
                </a:solidFill>
                <a:latin typeface="Work Sans Light" pitchFamily="2" charset="0"/>
              </a:rPr>
              <a:t> </a:t>
            </a:r>
            <a:r>
              <a:rPr lang="pt-BR" sz="2400" err="1">
                <a:solidFill>
                  <a:schemeClr val="bg1"/>
                </a:solidFill>
                <a:latin typeface="Work Sans Light" pitchFamily="2" charset="0"/>
              </a:rPr>
              <a:t>Sit</a:t>
            </a:r>
            <a:r>
              <a:rPr lang="pt-BR" sz="2400">
                <a:solidFill>
                  <a:schemeClr val="bg1"/>
                </a:solidFill>
                <a:latin typeface="Work Sans Light" pitchFamily="2" charset="0"/>
              </a:rPr>
              <a:t> </a:t>
            </a:r>
            <a:r>
              <a:rPr lang="pt-BR" sz="2400" err="1">
                <a:solidFill>
                  <a:schemeClr val="bg1"/>
                </a:solidFill>
                <a:latin typeface="Work Sans Light" pitchFamily="2" charset="0"/>
              </a:rPr>
              <a:t>Amet</a:t>
            </a:r>
            <a:endParaRPr lang="pt-BR" sz="2400">
              <a:solidFill>
                <a:schemeClr val="bg1"/>
              </a:solidFill>
              <a:latin typeface="Work Sans Light" pitchFamily="2" charset="0"/>
            </a:endParaRPr>
          </a:p>
          <a:p>
            <a:endParaRPr lang="pt-BR" sz="2400">
              <a:solidFill>
                <a:schemeClr val="bg1"/>
              </a:solidFill>
              <a:latin typeface="Work Sans Light" pitchFamily="2" charset="0"/>
            </a:endParaRPr>
          </a:p>
        </p:txBody>
      </p:sp>
      <p:sp>
        <p:nvSpPr>
          <p:cNvPr id="3" name="TextBox 75">
            <a:extLst>
              <a:ext uri="{FF2B5EF4-FFF2-40B4-BE49-F238E27FC236}">
                <a16:creationId xmlns:a16="http://schemas.microsoft.com/office/drawing/2014/main" id="{09BB25EA-7C6A-2F9A-C766-74C32842EB1D}"/>
              </a:ext>
            </a:extLst>
          </p:cNvPr>
          <p:cNvSpPr txBox="1"/>
          <p:nvPr/>
        </p:nvSpPr>
        <p:spPr>
          <a:xfrm>
            <a:off x="5882640" y="1355515"/>
            <a:ext cx="6045517" cy="1107996"/>
          </a:xfrm>
          <a:prstGeom prst="rect">
            <a:avLst/>
          </a:prstGeom>
          <a:noFill/>
        </p:spPr>
        <p:txBody>
          <a:bodyPr wrap="square" lIns="0" tIns="0" rIns="0" bIns="0">
            <a:spAutoFit/>
          </a:bodyPr>
          <a:lstStyle/>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p:txBody>
      </p:sp>
      <p:sp>
        <p:nvSpPr>
          <p:cNvPr id="4" name="TextBox 75">
            <a:extLst>
              <a:ext uri="{FF2B5EF4-FFF2-40B4-BE49-F238E27FC236}">
                <a16:creationId xmlns:a16="http://schemas.microsoft.com/office/drawing/2014/main" id="{1AC28FBC-9222-D4F7-D34A-E55C0C564A7D}"/>
              </a:ext>
            </a:extLst>
          </p:cNvPr>
          <p:cNvSpPr txBox="1"/>
          <p:nvPr/>
        </p:nvSpPr>
        <p:spPr>
          <a:xfrm>
            <a:off x="3164612" y="1355515"/>
            <a:ext cx="2003141" cy="769441"/>
          </a:xfrm>
          <a:prstGeom prst="rect">
            <a:avLst/>
          </a:prstGeom>
          <a:noFill/>
        </p:spPr>
        <p:txBody>
          <a:bodyPr wrap="square" lIns="0" tIns="0" rIns="0" bIns="0">
            <a:spAutoFit/>
          </a:bodyPr>
          <a:lstStyle/>
          <a:p>
            <a:pPr defTabSz="609630">
              <a:spcAft>
                <a:spcPts val="1200"/>
              </a:spcAft>
            </a:pPr>
            <a:r>
              <a:rPr lang="en-US" sz="1000">
                <a:solidFill>
                  <a:schemeClr val="bg1"/>
                </a:solidFill>
                <a:latin typeface="Work Sans" pitchFamily="2" charset="0"/>
              </a:rPr>
              <a:t>Lorem ipsum dolor sit </a:t>
            </a:r>
            <a:r>
              <a:rPr lang="en-US" sz="1000" err="1">
                <a:solidFill>
                  <a:schemeClr val="bg1"/>
                </a:solidFill>
                <a:latin typeface="Work Sans" pitchFamily="2" charset="0"/>
              </a:rPr>
              <a:t>amet</a:t>
            </a:r>
            <a:r>
              <a:rPr lang="en-US" sz="1000">
                <a:solidFill>
                  <a:schemeClr val="bg1"/>
                </a:solidFill>
                <a:latin typeface="Work Sans" pitchFamily="2" charset="0"/>
              </a:rPr>
              <a:t>, </a:t>
            </a:r>
            <a:r>
              <a:rPr lang="en-US" sz="1000" err="1">
                <a:solidFill>
                  <a:schemeClr val="bg1"/>
                </a:solidFill>
                <a:latin typeface="Work Sans" pitchFamily="2" charset="0"/>
              </a:rPr>
              <a:t>consectetur</a:t>
            </a:r>
            <a:r>
              <a:rPr lang="en-US" sz="1000">
                <a:solidFill>
                  <a:schemeClr val="bg1"/>
                </a:solidFill>
                <a:latin typeface="Work Sans" pitchFamily="2" charset="0"/>
              </a:rPr>
              <a:t> </a:t>
            </a:r>
            <a:r>
              <a:rPr lang="en-US" sz="1000" err="1">
                <a:solidFill>
                  <a:schemeClr val="bg1"/>
                </a:solidFill>
                <a:latin typeface="Work Sans" pitchFamily="2" charset="0"/>
              </a:rPr>
              <a:t>adipiscing</a:t>
            </a:r>
            <a:r>
              <a:rPr lang="en-US" sz="1000">
                <a:solidFill>
                  <a:schemeClr val="bg1"/>
                </a:solidFill>
                <a:latin typeface="Work Sans" pitchFamily="2" charset="0"/>
              </a:rPr>
              <a:t> </a:t>
            </a:r>
            <a:r>
              <a:rPr lang="en-US" sz="1000" err="1">
                <a:solidFill>
                  <a:schemeClr val="bg1"/>
                </a:solidFill>
                <a:latin typeface="Work Sans" pitchFamily="2" charset="0"/>
              </a:rPr>
              <a:t>elit</a:t>
            </a:r>
            <a:r>
              <a:rPr lang="en-US" sz="1000">
                <a:solidFill>
                  <a:schemeClr val="bg1"/>
                </a:solidFill>
                <a:latin typeface="Work Sans" pitchFamily="2" charset="0"/>
              </a:rPr>
              <a:t>, sed do </a:t>
            </a:r>
            <a:r>
              <a:rPr lang="en-US" sz="1000" err="1">
                <a:solidFill>
                  <a:schemeClr val="bg1"/>
                </a:solidFill>
                <a:latin typeface="Work Sans" pitchFamily="2" charset="0"/>
              </a:rPr>
              <a:t>eiusmod</a:t>
            </a:r>
            <a:r>
              <a:rPr lang="en-US" sz="1000">
                <a:solidFill>
                  <a:schemeClr val="bg1"/>
                </a:solidFill>
                <a:latin typeface="Work Sans" pitchFamily="2" charset="0"/>
              </a:rPr>
              <a:t> </a:t>
            </a:r>
            <a:r>
              <a:rPr lang="en-US" sz="1000" err="1">
                <a:solidFill>
                  <a:schemeClr val="bg1"/>
                </a:solidFill>
                <a:latin typeface="Work Sans" pitchFamily="2" charset="0"/>
              </a:rPr>
              <a:t>tempor</a:t>
            </a:r>
            <a:r>
              <a:rPr lang="en-US" sz="1000">
                <a:solidFill>
                  <a:schemeClr val="bg1"/>
                </a:solidFill>
                <a:latin typeface="Work Sans" pitchFamily="2" charset="0"/>
              </a:rPr>
              <a:t> </a:t>
            </a:r>
            <a:r>
              <a:rPr lang="en-US" sz="1000" err="1">
                <a:solidFill>
                  <a:schemeClr val="bg1"/>
                </a:solidFill>
                <a:latin typeface="Work Sans" pitchFamily="2" charset="0"/>
              </a:rPr>
              <a:t>incididunt</a:t>
            </a:r>
            <a:r>
              <a:rPr lang="en-US" sz="1000">
                <a:solidFill>
                  <a:schemeClr val="bg1"/>
                </a:solidFill>
                <a:latin typeface="Work Sans" pitchFamily="2" charset="0"/>
              </a:rPr>
              <a:t> </a:t>
            </a:r>
            <a:r>
              <a:rPr lang="en-US" sz="1000" err="1">
                <a:solidFill>
                  <a:schemeClr val="bg1"/>
                </a:solidFill>
                <a:latin typeface="Work Sans" pitchFamily="2" charset="0"/>
              </a:rPr>
              <a:t>ut</a:t>
            </a:r>
            <a:r>
              <a:rPr lang="en-US" sz="1000">
                <a:solidFill>
                  <a:schemeClr val="bg1"/>
                </a:solidFill>
                <a:latin typeface="Work Sans" pitchFamily="2" charset="0"/>
              </a:rPr>
              <a:t> labore et dolore magna </a:t>
            </a:r>
            <a:r>
              <a:rPr lang="en-US" sz="1000" err="1">
                <a:solidFill>
                  <a:schemeClr val="bg1"/>
                </a:solidFill>
                <a:latin typeface="Work Sans" pitchFamily="2" charset="0"/>
              </a:rPr>
              <a:t>aliqua</a:t>
            </a:r>
            <a:r>
              <a:rPr lang="en-US" sz="1000">
                <a:solidFill>
                  <a:schemeClr val="bg1"/>
                </a:solidFill>
                <a:latin typeface="Work Sans" pitchFamily="2" charset="0"/>
              </a:rPr>
              <a:t>. </a:t>
            </a:r>
          </a:p>
        </p:txBody>
      </p:sp>
      <p:sp>
        <p:nvSpPr>
          <p:cNvPr id="5" name="TextBox 75">
            <a:extLst>
              <a:ext uri="{FF2B5EF4-FFF2-40B4-BE49-F238E27FC236}">
                <a16:creationId xmlns:a16="http://schemas.microsoft.com/office/drawing/2014/main" id="{B8829DE0-F5F7-1D7B-6EEA-C4AA79065ABC}"/>
              </a:ext>
            </a:extLst>
          </p:cNvPr>
          <p:cNvSpPr txBox="1"/>
          <p:nvPr/>
        </p:nvSpPr>
        <p:spPr>
          <a:xfrm>
            <a:off x="237447" y="2098938"/>
            <a:ext cx="2232000" cy="323165"/>
          </a:xfrm>
          <a:prstGeom prst="rect">
            <a:avLst/>
          </a:prstGeom>
          <a:noFill/>
        </p:spPr>
        <p:txBody>
          <a:bodyPr wrap="square" lIns="0" tIns="0" rIns="0" bIns="0">
            <a:spAutoFit/>
          </a:bodyPr>
          <a:lstStyle/>
          <a:p>
            <a:pPr marR="0" lvl="0" algn="l" defTabSz="914377" rtl="0" eaLnBrk="1" fontAlgn="auto" latinLnBrk="0" hangingPunct="1">
              <a:lnSpc>
                <a:spcPct val="100000"/>
              </a:lnSpc>
              <a:spcBef>
                <a:spcPts val="0"/>
              </a:spcBef>
              <a:spcAft>
                <a:spcPts val="1200"/>
              </a:spcAft>
              <a:buClr>
                <a:srgbClr val="DA291C"/>
              </a:buClr>
              <a:buSzTx/>
              <a:tabLst/>
              <a:defRPr/>
            </a:pPr>
            <a:r>
              <a:rPr kumimoji="0" lang="pt-BR" sz="1050" u="none" strike="noStrike" kern="1200" cap="none" spc="0" normalizeH="0" baseline="0" noProof="0" err="1">
                <a:ln>
                  <a:noFill/>
                </a:ln>
                <a:solidFill>
                  <a:schemeClr val="bg1"/>
                </a:solidFill>
                <a:effectLst/>
                <a:uLnTx/>
                <a:uFillTx/>
                <a:latin typeface="Work Sans SemiBold" pitchFamily="2" charset="0"/>
                <a:cs typeface="Arial" panose="020B0604020202020204" pitchFamily="34" charset="0"/>
              </a:rPr>
              <a:t>Lorem</a:t>
            </a:r>
            <a:r>
              <a:rPr kumimoji="0" lang="pt-BR" sz="1050" u="none" strike="noStrike" kern="1200" cap="none" spc="0" normalizeH="0" baseline="0" noProof="0">
                <a:ln>
                  <a:noFill/>
                </a:ln>
                <a:solidFill>
                  <a:schemeClr val="bg1"/>
                </a:solidFill>
                <a:effectLst/>
                <a:uLnTx/>
                <a:uFillTx/>
                <a:latin typeface="Work Sans SemiBold" pitchFamily="2" charset="0"/>
                <a:cs typeface="Arial" panose="020B0604020202020204" pitchFamily="34" charset="0"/>
              </a:rPr>
              <a:t>:</a:t>
            </a:r>
            <a:r>
              <a:rPr kumimoji="0" lang="pt-BR" sz="1050" b="1" u="none" strike="noStrike" kern="1200" cap="none" spc="0" normalizeH="0" baseline="0" noProof="0">
                <a:ln>
                  <a:noFill/>
                </a:ln>
                <a:solidFill>
                  <a:schemeClr val="bg1"/>
                </a:solidFill>
                <a:effectLst/>
                <a:uLnTx/>
                <a:uFillTx/>
                <a:latin typeface="Work Sans" pitchFamily="2" charset="0"/>
                <a:cs typeface="Arial" panose="020B0604020202020204" pitchFamily="34" charset="0"/>
              </a:rPr>
              <a:t> </a:t>
            </a: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endParaRPr kumimoji="0" lang="pt-BR" sz="1050" u="none" strike="noStrike" kern="1200" cap="none" spc="0" normalizeH="0" baseline="0" noProof="0">
              <a:ln>
                <a:noFill/>
              </a:ln>
              <a:solidFill>
                <a:schemeClr val="bg1"/>
              </a:solidFill>
              <a:effectLst/>
              <a:uLnTx/>
              <a:uFillTx/>
              <a:latin typeface="Work Sans" pitchFamily="2" charset="0"/>
              <a:cs typeface="Arial" panose="020B0604020202020204" pitchFamily="34" charset="0"/>
            </a:endParaRPr>
          </a:p>
        </p:txBody>
      </p:sp>
      <p:grpSp>
        <p:nvGrpSpPr>
          <p:cNvPr id="10" name="Group 9">
            <a:extLst>
              <a:ext uri="{FF2B5EF4-FFF2-40B4-BE49-F238E27FC236}">
                <a16:creationId xmlns:a16="http://schemas.microsoft.com/office/drawing/2014/main" id="{F2F6030E-67A2-59A7-E610-A1EDFB9FDFF6}"/>
              </a:ext>
            </a:extLst>
          </p:cNvPr>
          <p:cNvGrpSpPr/>
          <p:nvPr/>
        </p:nvGrpSpPr>
        <p:grpSpPr>
          <a:xfrm>
            <a:off x="5827649" y="1587545"/>
            <a:ext cx="6113719" cy="623616"/>
            <a:chOff x="5827649" y="3063963"/>
            <a:chExt cx="6113719" cy="623616"/>
          </a:xfrm>
        </p:grpSpPr>
        <p:cxnSp>
          <p:nvCxnSpPr>
            <p:cNvPr id="6" name="Conector reto 41">
              <a:extLst>
                <a:ext uri="{FF2B5EF4-FFF2-40B4-BE49-F238E27FC236}">
                  <a16:creationId xmlns:a16="http://schemas.microsoft.com/office/drawing/2014/main" id="{717C27B2-C8DF-4DBB-BBB3-BEF10D89F316}"/>
                </a:ext>
              </a:extLst>
            </p:cNvPr>
            <p:cNvCxnSpPr>
              <a:cxnSpLocks/>
            </p:cNvCxnSpPr>
            <p:nvPr/>
          </p:nvCxnSpPr>
          <p:spPr>
            <a:xfrm>
              <a:off x="5827649" y="3372032"/>
              <a:ext cx="611371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Conector reto 42">
              <a:extLst>
                <a:ext uri="{FF2B5EF4-FFF2-40B4-BE49-F238E27FC236}">
                  <a16:creationId xmlns:a16="http://schemas.microsoft.com/office/drawing/2014/main" id="{7A37389B-16A2-F846-C16F-7363BD44166B}"/>
                </a:ext>
              </a:extLst>
            </p:cNvPr>
            <p:cNvCxnSpPr>
              <a:cxnSpLocks/>
            </p:cNvCxnSpPr>
            <p:nvPr/>
          </p:nvCxnSpPr>
          <p:spPr>
            <a:xfrm>
              <a:off x="5827649" y="3687579"/>
              <a:ext cx="611371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Conector reto 51">
              <a:extLst>
                <a:ext uri="{FF2B5EF4-FFF2-40B4-BE49-F238E27FC236}">
                  <a16:creationId xmlns:a16="http://schemas.microsoft.com/office/drawing/2014/main" id="{C28320EF-5F00-FEDF-EED4-A73B4EED5A25}"/>
                </a:ext>
              </a:extLst>
            </p:cNvPr>
            <p:cNvCxnSpPr>
              <a:cxnSpLocks/>
            </p:cNvCxnSpPr>
            <p:nvPr/>
          </p:nvCxnSpPr>
          <p:spPr>
            <a:xfrm>
              <a:off x="5827649" y="3063963"/>
              <a:ext cx="611371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Título 3">
            <a:extLst>
              <a:ext uri="{FF2B5EF4-FFF2-40B4-BE49-F238E27FC236}">
                <a16:creationId xmlns:a16="http://schemas.microsoft.com/office/drawing/2014/main" id="{E7FC1798-A1A9-2693-B8B3-CD9F5C8DD456}"/>
              </a:ext>
            </a:extLst>
          </p:cNvPr>
          <p:cNvSpPr txBox="1">
            <a:spLocks/>
          </p:cNvSpPr>
          <p:nvPr/>
        </p:nvSpPr>
        <p:spPr>
          <a:xfrm>
            <a:off x="237448" y="4333161"/>
            <a:ext cx="2510516" cy="759729"/>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err="1">
                <a:solidFill>
                  <a:schemeClr val="bg1"/>
                </a:solidFill>
                <a:latin typeface="Work Sans Light" pitchFamily="2" charset="0"/>
              </a:rPr>
              <a:t>Lorem</a:t>
            </a:r>
            <a:r>
              <a:rPr lang="pt-BR" sz="2400">
                <a:solidFill>
                  <a:schemeClr val="bg1"/>
                </a:solidFill>
                <a:latin typeface="Work Sans Light" pitchFamily="2" charset="0"/>
              </a:rPr>
              <a:t> Ipsum </a:t>
            </a:r>
            <a:r>
              <a:rPr lang="pt-BR" sz="2400" err="1">
                <a:solidFill>
                  <a:schemeClr val="bg1"/>
                </a:solidFill>
                <a:latin typeface="Work Sans Light" pitchFamily="2" charset="0"/>
              </a:rPr>
              <a:t>Dolor</a:t>
            </a:r>
            <a:r>
              <a:rPr lang="pt-BR" sz="2400">
                <a:solidFill>
                  <a:schemeClr val="bg1"/>
                </a:solidFill>
                <a:latin typeface="Work Sans Light" pitchFamily="2" charset="0"/>
              </a:rPr>
              <a:t> </a:t>
            </a:r>
            <a:r>
              <a:rPr lang="pt-BR" sz="2400" err="1">
                <a:solidFill>
                  <a:schemeClr val="bg1"/>
                </a:solidFill>
                <a:latin typeface="Work Sans Light" pitchFamily="2" charset="0"/>
              </a:rPr>
              <a:t>Sit</a:t>
            </a:r>
            <a:r>
              <a:rPr lang="pt-BR" sz="2400">
                <a:solidFill>
                  <a:schemeClr val="bg1"/>
                </a:solidFill>
                <a:latin typeface="Work Sans Light" pitchFamily="2" charset="0"/>
              </a:rPr>
              <a:t> </a:t>
            </a:r>
            <a:r>
              <a:rPr lang="pt-BR" sz="2400" err="1">
                <a:solidFill>
                  <a:schemeClr val="bg1"/>
                </a:solidFill>
                <a:latin typeface="Work Sans Light" pitchFamily="2" charset="0"/>
              </a:rPr>
              <a:t>Amet</a:t>
            </a:r>
            <a:endParaRPr lang="pt-BR" sz="2400">
              <a:solidFill>
                <a:schemeClr val="bg1"/>
              </a:solidFill>
              <a:latin typeface="Work Sans Light" pitchFamily="2" charset="0"/>
            </a:endParaRPr>
          </a:p>
          <a:p>
            <a:endParaRPr lang="pt-BR" sz="2400">
              <a:solidFill>
                <a:schemeClr val="bg1"/>
              </a:solidFill>
              <a:latin typeface="Work Sans Light" pitchFamily="2" charset="0"/>
            </a:endParaRPr>
          </a:p>
        </p:txBody>
      </p:sp>
      <p:sp>
        <p:nvSpPr>
          <p:cNvPr id="13" name="TextBox 75">
            <a:extLst>
              <a:ext uri="{FF2B5EF4-FFF2-40B4-BE49-F238E27FC236}">
                <a16:creationId xmlns:a16="http://schemas.microsoft.com/office/drawing/2014/main" id="{1ACDE10A-000B-3A1D-8874-9EC2B45DAB47}"/>
              </a:ext>
            </a:extLst>
          </p:cNvPr>
          <p:cNvSpPr txBox="1"/>
          <p:nvPr/>
        </p:nvSpPr>
        <p:spPr>
          <a:xfrm>
            <a:off x="5882640" y="4333161"/>
            <a:ext cx="6045517" cy="1107996"/>
          </a:xfrm>
          <a:prstGeom prst="rect">
            <a:avLst/>
          </a:prstGeom>
          <a:noFill/>
        </p:spPr>
        <p:txBody>
          <a:bodyPr wrap="square" lIns="0" tIns="0" rIns="0" bIns="0">
            <a:spAutoFit/>
          </a:bodyPr>
          <a:lstStyle/>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a:p>
            <a:pPr marR="0" lvl="0" algn="l" defTabSz="914377" rtl="0" eaLnBrk="1" fontAlgn="auto" latinLnBrk="0" hangingPunct="1">
              <a:lnSpc>
                <a:spcPct val="100000"/>
              </a:lnSpc>
              <a:spcBef>
                <a:spcPts val="0"/>
              </a:spcBef>
              <a:spcAft>
                <a:spcPts val="1200"/>
              </a:spcAft>
              <a:buClr>
                <a:srgbClr val="DA291C"/>
              </a:buClr>
              <a:buSzTx/>
              <a:tabLst/>
              <a:defRPr/>
            </a:pP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r>
              <a:rPr lang="en-US" sz="1050">
                <a:solidFill>
                  <a:schemeClr val="bg1"/>
                </a:solidFill>
                <a:latin typeface="Work Sans" pitchFamily="2" charset="0"/>
              </a:rPr>
              <a:t>, sed do </a:t>
            </a:r>
            <a:r>
              <a:rPr lang="en-US" sz="1050" err="1">
                <a:solidFill>
                  <a:schemeClr val="bg1"/>
                </a:solidFill>
                <a:latin typeface="Work Sans" pitchFamily="2" charset="0"/>
              </a:rPr>
              <a:t>eiusmod</a:t>
            </a:r>
            <a:r>
              <a:rPr lang="en-US" sz="1050">
                <a:solidFill>
                  <a:schemeClr val="bg1"/>
                </a:solidFill>
                <a:latin typeface="Work Sans" pitchFamily="2" charset="0"/>
              </a:rPr>
              <a:t> </a:t>
            </a:r>
            <a:r>
              <a:rPr lang="en-US" sz="1050" err="1">
                <a:solidFill>
                  <a:schemeClr val="bg1"/>
                </a:solidFill>
                <a:latin typeface="Work Sans" pitchFamily="2" charset="0"/>
              </a:rPr>
              <a:t>tempor</a:t>
            </a:r>
            <a:r>
              <a:rPr lang="en-US" sz="1050">
                <a:solidFill>
                  <a:schemeClr val="bg1"/>
                </a:solidFill>
                <a:latin typeface="Work Sans" pitchFamily="2" charset="0"/>
              </a:rPr>
              <a:t> </a:t>
            </a:r>
            <a:r>
              <a:rPr lang="en-US" sz="1050" err="1">
                <a:solidFill>
                  <a:schemeClr val="bg1"/>
                </a:solidFill>
                <a:latin typeface="Work Sans" pitchFamily="2" charset="0"/>
              </a:rPr>
              <a:t>incididunt</a:t>
            </a:r>
            <a:r>
              <a:rPr lang="en-US" sz="1050">
                <a:solidFill>
                  <a:schemeClr val="bg1"/>
                </a:solidFill>
                <a:latin typeface="Work Sans" pitchFamily="2" charset="0"/>
              </a:rPr>
              <a:t>.</a:t>
            </a:r>
          </a:p>
        </p:txBody>
      </p:sp>
      <p:sp>
        <p:nvSpPr>
          <p:cNvPr id="14" name="TextBox 75">
            <a:extLst>
              <a:ext uri="{FF2B5EF4-FFF2-40B4-BE49-F238E27FC236}">
                <a16:creationId xmlns:a16="http://schemas.microsoft.com/office/drawing/2014/main" id="{C9EFFA3A-2092-E6E2-7B9E-00C7A05CBBC6}"/>
              </a:ext>
            </a:extLst>
          </p:cNvPr>
          <p:cNvSpPr txBox="1"/>
          <p:nvPr/>
        </p:nvSpPr>
        <p:spPr>
          <a:xfrm>
            <a:off x="3164612" y="4333161"/>
            <a:ext cx="2003141" cy="769441"/>
          </a:xfrm>
          <a:prstGeom prst="rect">
            <a:avLst/>
          </a:prstGeom>
          <a:noFill/>
        </p:spPr>
        <p:txBody>
          <a:bodyPr wrap="square" lIns="0" tIns="0" rIns="0" bIns="0">
            <a:spAutoFit/>
          </a:bodyPr>
          <a:lstStyle/>
          <a:p>
            <a:pPr defTabSz="609630">
              <a:spcAft>
                <a:spcPts val="1200"/>
              </a:spcAft>
            </a:pPr>
            <a:r>
              <a:rPr lang="en-US" sz="1000">
                <a:solidFill>
                  <a:schemeClr val="bg1"/>
                </a:solidFill>
                <a:latin typeface="Work Sans" pitchFamily="2" charset="0"/>
              </a:rPr>
              <a:t>Lorem ipsum dolor sit </a:t>
            </a:r>
            <a:r>
              <a:rPr lang="en-US" sz="1000" err="1">
                <a:solidFill>
                  <a:schemeClr val="bg1"/>
                </a:solidFill>
                <a:latin typeface="Work Sans" pitchFamily="2" charset="0"/>
              </a:rPr>
              <a:t>amet</a:t>
            </a:r>
            <a:r>
              <a:rPr lang="en-US" sz="1000">
                <a:solidFill>
                  <a:schemeClr val="bg1"/>
                </a:solidFill>
                <a:latin typeface="Work Sans" pitchFamily="2" charset="0"/>
              </a:rPr>
              <a:t>, </a:t>
            </a:r>
            <a:r>
              <a:rPr lang="en-US" sz="1000" err="1">
                <a:solidFill>
                  <a:schemeClr val="bg1"/>
                </a:solidFill>
                <a:latin typeface="Work Sans" pitchFamily="2" charset="0"/>
              </a:rPr>
              <a:t>consectetur</a:t>
            </a:r>
            <a:r>
              <a:rPr lang="en-US" sz="1000">
                <a:solidFill>
                  <a:schemeClr val="bg1"/>
                </a:solidFill>
                <a:latin typeface="Work Sans" pitchFamily="2" charset="0"/>
              </a:rPr>
              <a:t> </a:t>
            </a:r>
            <a:r>
              <a:rPr lang="en-US" sz="1000" err="1">
                <a:solidFill>
                  <a:schemeClr val="bg1"/>
                </a:solidFill>
                <a:latin typeface="Work Sans" pitchFamily="2" charset="0"/>
              </a:rPr>
              <a:t>adipiscing</a:t>
            </a:r>
            <a:r>
              <a:rPr lang="en-US" sz="1000">
                <a:solidFill>
                  <a:schemeClr val="bg1"/>
                </a:solidFill>
                <a:latin typeface="Work Sans" pitchFamily="2" charset="0"/>
              </a:rPr>
              <a:t> </a:t>
            </a:r>
            <a:r>
              <a:rPr lang="en-US" sz="1000" err="1">
                <a:solidFill>
                  <a:schemeClr val="bg1"/>
                </a:solidFill>
                <a:latin typeface="Work Sans" pitchFamily="2" charset="0"/>
              </a:rPr>
              <a:t>elit</a:t>
            </a:r>
            <a:r>
              <a:rPr lang="en-US" sz="1000">
                <a:solidFill>
                  <a:schemeClr val="bg1"/>
                </a:solidFill>
                <a:latin typeface="Work Sans" pitchFamily="2" charset="0"/>
              </a:rPr>
              <a:t>, sed do </a:t>
            </a:r>
            <a:r>
              <a:rPr lang="en-US" sz="1000" err="1">
                <a:solidFill>
                  <a:schemeClr val="bg1"/>
                </a:solidFill>
                <a:latin typeface="Work Sans" pitchFamily="2" charset="0"/>
              </a:rPr>
              <a:t>eiusmod</a:t>
            </a:r>
            <a:r>
              <a:rPr lang="en-US" sz="1000">
                <a:solidFill>
                  <a:schemeClr val="bg1"/>
                </a:solidFill>
                <a:latin typeface="Work Sans" pitchFamily="2" charset="0"/>
              </a:rPr>
              <a:t> </a:t>
            </a:r>
            <a:r>
              <a:rPr lang="en-US" sz="1000" err="1">
                <a:solidFill>
                  <a:schemeClr val="bg1"/>
                </a:solidFill>
                <a:latin typeface="Work Sans" pitchFamily="2" charset="0"/>
              </a:rPr>
              <a:t>tempor</a:t>
            </a:r>
            <a:r>
              <a:rPr lang="en-US" sz="1000">
                <a:solidFill>
                  <a:schemeClr val="bg1"/>
                </a:solidFill>
                <a:latin typeface="Work Sans" pitchFamily="2" charset="0"/>
              </a:rPr>
              <a:t> </a:t>
            </a:r>
            <a:r>
              <a:rPr lang="en-US" sz="1000" err="1">
                <a:solidFill>
                  <a:schemeClr val="bg1"/>
                </a:solidFill>
                <a:latin typeface="Work Sans" pitchFamily="2" charset="0"/>
              </a:rPr>
              <a:t>incididunt</a:t>
            </a:r>
            <a:r>
              <a:rPr lang="en-US" sz="1000">
                <a:solidFill>
                  <a:schemeClr val="bg1"/>
                </a:solidFill>
                <a:latin typeface="Work Sans" pitchFamily="2" charset="0"/>
              </a:rPr>
              <a:t> </a:t>
            </a:r>
            <a:r>
              <a:rPr lang="en-US" sz="1000" err="1">
                <a:solidFill>
                  <a:schemeClr val="bg1"/>
                </a:solidFill>
                <a:latin typeface="Work Sans" pitchFamily="2" charset="0"/>
              </a:rPr>
              <a:t>ut</a:t>
            </a:r>
            <a:r>
              <a:rPr lang="en-US" sz="1000">
                <a:solidFill>
                  <a:schemeClr val="bg1"/>
                </a:solidFill>
                <a:latin typeface="Work Sans" pitchFamily="2" charset="0"/>
              </a:rPr>
              <a:t> labore et dolore magna </a:t>
            </a:r>
            <a:r>
              <a:rPr lang="en-US" sz="1000" err="1">
                <a:solidFill>
                  <a:schemeClr val="bg1"/>
                </a:solidFill>
                <a:latin typeface="Work Sans" pitchFamily="2" charset="0"/>
              </a:rPr>
              <a:t>aliqua</a:t>
            </a:r>
            <a:r>
              <a:rPr lang="en-US" sz="1000">
                <a:solidFill>
                  <a:schemeClr val="bg1"/>
                </a:solidFill>
                <a:latin typeface="Work Sans" pitchFamily="2" charset="0"/>
              </a:rPr>
              <a:t>. </a:t>
            </a:r>
          </a:p>
        </p:txBody>
      </p:sp>
      <p:sp>
        <p:nvSpPr>
          <p:cNvPr id="17" name="TextBox 75">
            <a:extLst>
              <a:ext uri="{FF2B5EF4-FFF2-40B4-BE49-F238E27FC236}">
                <a16:creationId xmlns:a16="http://schemas.microsoft.com/office/drawing/2014/main" id="{56DD2731-DC76-3E45-02BF-D7A2E2ADE589}"/>
              </a:ext>
            </a:extLst>
          </p:cNvPr>
          <p:cNvSpPr txBox="1"/>
          <p:nvPr/>
        </p:nvSpPr>
        <p:spPr>
          <a:xfrm>
            <a:off x="237447" y="5076584"/>
            <a:ext cx="2232000" cy="323165"/>
          </a:xfrm>
          <a:prstGeom prst="rect">
            <a:avLst/>
          </a:prstGeom>
          <a:noFill/>
        </p:spPr>
        <p:txBody>
          <a:bodyPr wrap="square" lIns="0" tIns="0" rIns="0" bIns="0">
            <a:spAutoFit/>
          </a:bodyPr>
          <a:lstStyle/>
          <a:p>
            <a:pPr marR="0" lvl="0" algn="l" defTabSz="914377" rtl="0" eaLnBrk="1" fontAlgn="auto" latinLnBrk="0" hangingPunct="1">
              <a:lnSpc>
                <a:spcPct val="100000"/>
              </a:lnSpc>
              <a:spcBef>
                <a:spcPts val="0"/>
              </a:spcBef>
              <a:spcAft>
                <a:spcPts val="1200"/>
              </a:spcAft>
              <a:buClr>
                <a:srgbClr val="DA291C"/>
              </a:buClr>
              <a:buSzTx/>
              <a:tabLst/>
              <a:defRPr/>
            </a:pPr>
            <a:r>
              <a:rPr kumimoji="0" lang="pt-BR" sz="1050" u="none" strike="noStrike" kern="1200" cap="none" spc="0" normalizeH="0" baseline="0" noProof="0" err="1">
                <a:ln>
                  <a:noFill/>
                </a:ln>
                <a:solidFill>
                  <a:schemeClr val="bg1"/>
                </a:solidFill>
                <a:effectLst/>
                <a:uLnTx/>
                <a:uFillTx/>
                <a:latin typeface="Work Sans SemiBold" pitchFamily="2" charset="0"/>
                <a:cs typeface="Arial" panose="020B0604020202020204" pitchFamily="34" charset="0"/>
              </a:rPr>
              <a:t>Lorem</a:t>
            </a:r>
            <a:r>
              <a:rPr kumimoji="0" lang="pt-BR" sz="1050" u="none" strike="noStrike" kern="1200" cap="none" spc="0" normalizeH="0" baseline="0" noProof="0">
                <a:ln>
                  <a:noFill/>
                </a:ln>
                <a:solidFill>
                  <a:schemeClr val="bg1"/>
                </a:solidFill>
                <a:effectLst/>
                <a:uLnTx/>
                <a:uFillTx/>
                <a:latin typeface="Work Sans SemiBold" pitchFamily="2" charset="0"/>
                <a:cs typeface="Arial" panose="020B0604020202020204" pitchFamily="34" charset="0"/>
              </a:rPr>
              <a:t>:</a:t>
            </a:r>
            <a:r>
              <a:rPr kumimoji="0" lang="pt-BR" sz="1050" b="1" u="none" strike="noStrike" kern="1200" cap="none" spc="0" normalizeH="0" baseline="0" noProof="0">
                <a:ln>
                  <a:noFill/>
                </a:ln>
                <a:solidFill>
                  <a:schemeClr val="bg1"/>
                </a:solidFill>
                <a:effectLst/>
                <a:uLnTx/>
                <a:uFillTx/>
                <a:latin typeface="Work Sans" pitchFamily="2" charset="0"/>
                <a:cs typeface="Arial" panose="020B0604020202020204" pitchFamily="34" charset="0"/>
              </a:rPr>
              <a:t> </a:t>
            </a:r>
            <a:r>
              <a:rPr lang="en-US" sz="1050">
                <a:solidFill>
                  <a:schemeClr val="bg1"/>
                </a:solidFill>
                <a:latin typeface="Work Sans" pitchFamily="2" charset="0"/>
              </a:rPr>
              <a:t>Lorem ipsum dolor sit </a:t>
            </a:r>
            <a:r>
              <a:rPr lang="en-US" sz="1050" err="1">
                <a:solidFill>
                  <a:schemeClr val="bg1"/>
                </a:solidFill>
                <a:latin typeface="Work Sans" pitchFamily="2" charset="0"/>
              </a:rPr>
              <a:t>amet</a:t>
            </a:r>
            <a:r>
              <a:rPr lang="en-US" sz="1050">
                <a:solidFill>
                  <a:schemeClr val="bg1"/>
                </a:solidFill>
                <a:latin typeface="Work Sans" pitchFamily="2" charset="0"/>
              </a:rPr>
              <a:t>, </a:t>
            </a:r>
            <a:r>
              <a:rPr lang="en-US" sz="1050" err="1">
                <a:solidFill>
                  <a:schemeClr val="bg1"/>
                </a:solidFill>
                <a:latin typeface="Work Sans" pitchFamily="2" charset="0"/>
              </a:rPr>
              <a:t>consectetur</a:t>
            </a:r>
            <a:r>
              <a:rPr lang="en-US" sz="1050">
                <a:solidFill>
                  <a:schemeClr val="bg1"/>
                </a:solidFill>
                <a:latin typeface="Work Sans" pitchFamily="2" charset="0"/>
              </a:rPr>
              <a:t> </a:t>
            </a:r>
            <a:r>
              <a:rPr lang="en-US" sz="1050" err="1">
                <a:solidFill>
                  <a:schemeClr val="bg1"/>
                </a:solidFill>
                <a:latin typeface="Work Sans" pitchFamily="2" charset="0"/>
              </a:rPr>
              <a:t>adipiscing</a:t>
            </a:r>
            <a:r>
              <a:rPr lang="en-US" sz="1050">
                <a:solidFill>
                  <a:schemeClr val="bg1"/>
                </a:solidFill>
                <a:latin typeface="Work Sans" pitchFamily="2" charset="0"/>
              </a:rPr>
              <a:t> </a:t>
            </a:r>
            <a:r>
              <a:rPr lang="en-US" sz="1050" err="1">
                <a:solidFill>
                  <a:schemeClr val="bg1"/>
                </a:solidFill>
                <a:latin typeface="Work Sans" pitchFamily="2" charset="0"/>
              </a:rPr>
              <a:t>elit</a:t>
            </a:r>
            <a:endParaRPr kumimoji="0" lang="pt-BR" sz="1050" u="none" strike="noStrike" kern="1200" cap="none" spc="0" normalizeH="0" baseline="0" noProof="0">
              <a:ln>
                <a:noFill/>
              </a:ln>
              <a:solidFill>
                <a:schemeClr val="bg1"/>
              </a:solidFill>
              <a:effectLst/>
              <a:uLnTx/>
              <a:uFillTx/>
              <a:latin typeface="Work Sans" pitchFamily="2" charset="0"/>
              <a:cs typeface="Arial" panose="020B0604020202020204" pitchFamily="34" charset="0"/>
            </a:endParaRPr>
          </a:p>
        </p:txBody>
      </p:sp>
      <p:grpSp>
        <p:nvGrpSpPr>
          <p:cNvPr id="22" name="Group 21">
            <a:extLst>
              <a:ext uri="{FF2B5EF4-FFF2-40B4-BE49-F238E27FC236}">
                <a16:creationId xmlns:a16="http://schemas.microsoft.com/office/drawing/2014/main" id="{18ADE109-54EB-F0BC-5EAF-29CCDEB7748D}"/>
              </a:ext>
            </a:extLst>
          </p:cNvPr>
          <p:cNvGrpSpPr/>
          <p:nvPr/>
        </p:nvGrpSpPr>
        <p:grpSpPr>
          <a:xfrm>
            <a:off x="5827649" y="4565191"/>
            <a:ext cx="6113719" cy="623616"/>
            <a:chOff x="5827649" y="3063963"/>
            <a:chExt cx="6113719" cy="623616"/>
          </a:xfrm>
        </p:grpSpPr>
        <p:cxnSp>
          <p:nvCxnSpPr>
            <p:cNvPr id="23" name="Conector reto 41">
              <a:extLst>
                <a:ext uri="{FF2B5EF4-FFF2-40B4-BE49-F238E27FC236}">
                  <a16:creationId xmlns:a16="http://schemas.microsoft.com/office/drawing/2014/main" id="{B94313F2-EC5F-0DEE-2569-863BA2823133}"/>
                </a:ext>
              </a:extLst>
            </p:cNvPr>
            <p:cNvCxnSpPr>
              <a:cxnSpLocks/>
            </p:cNvCxnSpPr>
            <p:nvPr/>
          </p:nvCxnSpPr>
          <p:spPr>
            <a:xfrm>
              <a:off x="5827649" y="3372032"/>
              <a:ext cx="611371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Conector reto 42">
              <a:extLst>
                <a:ext uri="{FF2B5EF4-FFF2-40B4-BE49-F238E27FC236}">
                  <a16:creationId xmlns:a16="http://schemas.microsoft.com/office/drawing/2014/main" id="{31D857A5-A17E-B005-FC1B-A79AE15E443A}"/>
                </a:ext>
              </a:extLst>
            </p:cNvPr>
            <p:cNvCxnSpPr>
              <a:cxnSpLocks/>
            </p:cNvCxnSpPr>
            <p:nvPr/>
          </p:nvCxnSpPr>
          <p:spPr>
            <a:xfrm>
              <a:off x="5827649" y="3687579"/>
              <a:ext cx="611371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ector reto 51">
              <a:extLst>
                <a:ext uri="{FF2B5EF4-FFF2-40B4-BE49-F238E27FC236}">
                  <a16:creationId xmlns:a16="http://schemas.microsoft.com/office/drawing/2014/main" id="{E395BA85-DF3F-FC19-4774-06822C7EC120}"/>
                </a:ext>
              </a:extLst>
            </p:cNvPr>
            <p:cNvCxnSpPr>
              <a:cxnSpLocks/>
            </p:cNvCxnSpPr>
            <p:nvPr/>
          </p:nvCxnSpPr>
          <p:spPr>
            <a:xfrm>
              <a:off x="5827649" y="3063963"/>
              <a:ext cx="6113719"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7758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CB3AF-59CF-17F7-CED5-4CF100F97C33}"/>
            </a:ext>
          </a:extLst>
        </p:cNvPr>
        <p:cNvGrpSpPr/>
        <p:nvPr/>
      </p:nvGrpSpPr>
      <p:grpSpPr>
        <a:xfrm>
          <a:off x="0" y="0"/>
          <a:ext cx="0" cy="0"/>
          <a:chOff x="0" y="0"/>
          <a:chExt cx="0" cy="0"/>
        </a:xfrm>
      </p:grpSpPr>
      <p:pic>
        <p:nvPicPr>
          <p:cNvPr id="81" name="Imagem 15" descr="Uma imagem contendo mesa&#10;&#10;Descrição gerada automaticamente">
            <a:extLst>
              <a:ext uri="{FF2B5EF4-FFF2-40B4-BE49-F238E27FC236}">
                <a16:creationId xmlns:a16="http://schemas.microsoft.com/office/drawing/2014/main" id="{71B3E816-A480-4F29-4CAE-CD5C0734773F}"/>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43000"/>
                    </a14:imgEffect>
                  </a14:imgLayer>
                </a14:imgProps>
              </a:ext>
              <a:ext uri="{28A0092B-C50C-407E-A947-70E740481C1C}">
                <a14:useLocalDpi xmlns:a14="http://schemas.microsoft.com/office/drawing/2010/main"/>
              </a:ext>
            </a:extLst>
          </a:blip>
          <a:srcRect/>
          <a:stretch/>
        </p:blipFill>
        <p:spPr>
          <a:xfrm>
            <a:off x="0" y="0"/>
            <a:ext cx="12192000" cy="1913358"/>
          </a:xfrm>
          <a:prstGeom prst="rect">
            <a:avLst/>
          </a:prstGeom>
        </p:spPr>
      </p:pic>
      <p:sp>
        <p:nvSpPr>
          <p:cNvPr id="25" name="Title 1">
            <a:extLst>
              <a:ext uri="{FF2B5EF4-FFF2-40B4-BE49-F238E27FC236}">
                <a16:creationId xmlns:a16="http://schemas.microsoft.com/office/drawing/2014/main" id="{4B4AD649-9F80-BF41-F9D1-F5CE8526F241}"/>
              </a:ext>
            </a:extLst>
          </p:cNvPr>
          <p:cNvSpPr txBox="1">
            <a:spLocks/>
          </p:cNvSpPr>
          <p:nvPr/>
        </p:nvSpPr>
        <p:spPr>
          <a:xfrm>
            <a:off x="217191" y="145592"/>
            <a:ext cx="5992879" cy="1532105"/>
          </a:xfrm>
          <a:prstGeom prst="rect">
            <a:avLst/>
          </a:prstGeom>
        </p:spPr>
        <p:txBody>
          <a:bodyPr vert="horz" lIns="0" tIns="0" rIns="0" bIns="0" rtlCol="0" anchor="b" anchorCtr="0">
            <a:noAutofit/>
          </a:bodyPr>
          <a:lstStyle>
            <a:lvl1pPr algn="l" defTabSz="913943" rtl="0" eaLnBrk="1" latinLnBrk="0" hangingPunct="1">
              <a:lnSpc>
                <a:spcPct val="100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defTabSz="1218560">
              <a:lnSpc>
                <a:spcPct val="80000"/>
              </a:lnSpc>
              <a:defRPr/>
            </a:pPr>
            <a:r>
              <a:rPr lang="en-US" sz="4400">
                <a:latin typeface="Work Sans Light" pitchFamily="2" charset="0"/>
              </a:rPr>
              <a:t>Title of the Slide</a:t>
            </a:r>
          </a:p>
        </p:txBody>
      </p:sp>
      <p:sp>
        <p:nvSpPr>
          <p:cNvPr id="21" name="TextBox 20">
            <a:extLst>
              <a:ext uri="{FF2B5EF4-FFF2-40B4-BE49-F238E27FC236}">
                <a16:creationId xmlns:a16="http://schemas.microsoft.com/office/drawing/2014/main" id="{54E18705-FB12-7B2F-53F5-132D61EFF4A0}"/>
              </a:ext>
            </a:extLst>
          </p:cNvPr>
          <p:cNvSpPr txBox="1"/>
          <p:nvPr/>
        </p:nvSpPr>
        <p:spPr>
          <a:xfrm>
            <a:off x="6210076" y="710284"/>
            <a:ext cx="5694058" cy="979703"/>
          </a:xfrm>
          <a:prstGeom prst="rect">
            <a:avLst/>
          </a:prstGeom>
          <a:noFill/>
        </p:spPr>
        <p:txBody>
          <a:bodyPr wrap="square" lIns="0" tIns="36576" rIns="0" bIns="0" rtlCol="0" anchor="b">
            <a:noAutofit/>
          </a:bodyPr>
          <a:lstStyle/>
          <a:p>
            <a:r>
              <a:rPr lang="pt-BR" sz="1200">
                <a:solidFill>
                  <a:schemeClr val="bg1"/>
                </a:solidFill>
                <a:latin typeface="Work Sans Light" pitchFamily="2" charset="0"/>
              </a:rPr>
              <a:t>Lorem ipsum dolor sit amet, consectetur adipiscing elit, sed do eiusmod tempor incididunt ut labore et dolore magna aliqua. Ut enim ad minim veniam, quis nostrud exercitation Lorem ipsum dolor sit amet, consectetur adipiscing elit, sed do. Lorem ipsum dolor sit amet, consectetur adipiscing elit, sed do eiusmod tempor incididunt ut labore et dolore magna aliqua. Ut enim ad minim veniam, quis nostrud exercitation Lorem ipsum.</a:t>
            </a:r>
          </a:p>
        </p:txBody>
      </p:sp>
      <p:sp>
        <p:nvSpPr>
          <p:cNvPr id="65" name="TextBox 22">
            <a:extLst>
              <a:ext uri="{FF2B5EF4-FFF2-40B4-BE49-F238E27FC236}">
                <a16:creationId xmlns:a16="http://schemas.microsoft.com/office/drawing/2014/main" id="{C6425086-4841-5A12-DABD-CC434FD63A3B}"/>
              </a:ext>
            </a:extLst>
          </p:cNvPr>
          <p:cNvSpPr txBox="1"/>
          <p:nvPr/>
        </p:nvSpPr>
        <p:spPr>
          <a:xfrm>
            <a:off x="259292" y="2208379"/>
            <a:ext cx="2948865" cy="490028"/>
          </a:xfrm>
          <a:prstGeom prst="rect">
            <a:avLst/>
          </a:prstGeom>
          <a:noFill/>
        </p:spPr>
        <p:txBody>
          <a:bodyPr wrap="square" lIns="0" tIns="36576" rIns="0" bIns="0" rtlCol="0" anchor="ctr">
            <a:noAutofit/>
          </a:bodyPr>
          <a:lstStyle/>
          <a:p>
            <a:pPr defTabSz="609585">
              <a:spcBef>
                <a:spcPts val="600"/>
              </a:spcBef>
              <a:buClr>
                <a:srgbClr val="DA291C"/>
              </a:buClr>
              <a:buSzPct val="90000"/>
              <a:defRPr/>
            </a:pPr>
            <a:r>
              <a:rPr lang="en-US" sz="2133">
                <a:solidFill>
                  <a:srgbClr val="0C2340"/>
                </a:solidFill>
              </a:rPr>
              <a:t>Title</a:t>
            </a:r>
            <a:endParaRPr lang="en-US" sz="2133" baseline="30000">
              <a:solidFill>
                <a:srgbClr val="0C2340"/>
              </a:solidFill>
            </a:endParaRPr>
          </a:p>
        </p:txBody>
      </p:sp>
      <p:sp>
        <p:nvSpPr>
          <p:cNvPr id="66" name="TextBox 3">
            <a:extLst>
              <a:ext uri="{FF2B5EF4-FFF2-40B4-BE49-F238E27FC236}">
                <a16:creationId xmlns:a16="http://schemas.microsoft.com/office/drawing/2014/main" id="{485E48C0-82CE-9B47-CFA6-639FFE686365}"/>
              </a:ext>
            </a:extLst>
          </p:cNvPr>
          <p:cNvSpPr txBox="1"/>
          <p:nvPr/>
        </p:nvSpPr>
        <p:spPr>
          <a:xfrm>
            <a:off x="6336501" y="2208379"/>
            <a:ext cx="4390475" cy="490028"/>
          </a:xfrm>
          <a:prstGeom prst="rect">
            <a:avLst/>
          </a:prstGeom>
          <a:noFill/>
        </p:spPr>
        <p:txBody>
          <a:bodyPr wrap="square" lIns="0" tIns="36576" rIns="0" bIns="0" rtlCol="0" anchor="ctr">
            <a:noAutofit/>
          </a:bodyPr>
          <a:lstStyle/>
          <a:p>
            <a:pPr defTabSz="609585">
              <a:spcBef>
                <a:spcPts val="600"/>
              </a:spcBef>
              <a:buClr>
                <a:srgbClr val="DA291C"/>
              </a:buClr>
              <a:buSzPct val="90000"/>
              <a:defRPr/>
            </a:pPr>
            <a:r>
              <a:rPr lang="en-US" sz="2133">
                <a:solidFill>
                  <a:srgbClr val="0C2340"/>
                </a:solidFill>
              </a:rPr>
              <a:t>Title</a:t>
            </a:r>
            <a:endParaRPr lang="en-US" sz="2133" baseline="30000">
              <a:solidFill>
                <a:srgbClr val="0C2340"/>
              </a:solidFill>
            </a:endParaRPr>
          </a:p>
        </p:txBody>
      </p:sp>
      <p:grpSp>
        <p:nvGrpSpPr>
          <p:cNvPr id="63" name="Agrupar 62">
            <a:extLst>
              <a:ext uri="{FF2B5EF4-FFF2-40B4-BE49-F238E27FC236}">
                <a16:creationId xmlns:a16="http://schemas.microsoft.com/office/drawing/2014/main" id="{510ABFB5-CCF0-2EB4-2E2E-4390F97E436C}"/>
              </a:ext>
            </a:extLst>
          </p:cNvPr>
          <p:cNvGrpSpPr/>
          <p:nvPr/>
        </p:nvGrpSpPr>
        <p:grpSpPr>
          <a:xfrm>
            <a:off x="6167438" y="299510"/>
            <a:ext cx="5736696" cy="137336"/>
            <a:chOff x="10605052" y="231775"/>
            <a:chExt cx="10136694" cy="242670"/>
          </a:xfrm>
          <a:solidFill>
            <a:schemeClr val="bg1"/>
          </a:solidFill>
        </p:grpSpPr>
        <p:sp>
          <p:nvSpPr>
            <p:cNvPr id="67" name="Retângulo 66">
              <a:extLst>
                <a:ext uri="{FF2B5EF4-FFF2-40B4-BE49-F238E27FC236}">
                  <a16:creationId xmlns:a16="http://schemas.microsoft.com/office/drawing/2014/main" id="{7C65BE14-5F38-AD1A-FC8C-DF03AC6F5796}"/>
                </a:ext>
              </a:extLst>
            </p:cNvPr>
            <p:cNvSpPr/>
            <p:nvPr/>
          </p:nvSpPr>
          <p:spPr>
            <a:xfrm>
              <a:off x="10605052" y="231775"/>
              <a:ext cx="9378259" cy="24267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pt-BR" sz="2400">
                <a:solidFill>
                  <a:srgbClr val="DA291C"/>
                </a:solidFill>
                <a:latin typeface="Arial"/>
              </a:endParaRPr>
            </a:p>
          </p:txBody>
        </p:sp>
        <p:sp>
          <p:nvSpPr>
            <p:cNvPr id="69" name="Retângulo 68">
              <a:extLst>
                <a:ext uri="{FF2B5EF4-FFF2-40B4-BE49-F238E27FC236}">
                  <a16:creationId xmlns:a16="http://schemas.microsoft.com/office/drawing/2014/main" id="{C3C922EE-1AD5-A309-A69D-775695B92503}"/>
                </a:ext>
              </a:extLst>
            </p:cNvPr>
            <p:cNvSpPr/>
            <p:nvPr/>
          </p:nvSpPr>
          <p:spPr>
            <a:xfrm>
              <a:off x="20499077" y="231775"/>
              <a:ext cx="242669" cy="24267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pt-BR" sz="2400">
                <a:solidFill>
                  <a:srgbClr val="DA291C"/>
                </a:solidFill>
                <a:latin typeface="Arial"/>
              </a:endParaRPr>
            </a:p>
          </p:txBody>
        </p:sp>
        <p:sp>
          <p:nvSpPr>
            <p:cNvPr id="70" name="Retângulo 69">
              <a:extLst>
                <a:ext uri="{FF2B5EF4-FFF2-40B4-BE49-F238E27FC236}">
                  <a16:creationId xmlns:a16="http://schemas.microsoft.com/office/drawing/2014/main" id="{F59E8729-8B8A-3B1D-9791-DE0649BA52DC}"/>
                </a:ext>
              </a:extLst>
            </p:cNvPr>
            <p:cNvSpPr/>
            <p:nvPr/>
          </p:nvSpPr>
          <p:spPr>
            <a:xfrm>
              <a:off x="20119859" y="231775"/>
              <a:ext cx="242669" cy="24267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85">
                <a:defRPr/>
              </a:pPr>
              <a:endParaRPr lang="pt-BR" sz="2400">
                <a:solidFill>
                  <a:srgbClr val="DA291C"/>
                </a:solidFill>
                <a:latin typeface="Arial"/>
              </a:endParaRPr>
            </a:p>
          </p:txBody>
        </p:sp>
      </p:grpSp>
      <p:cxnSp>
        <p:nvCxnSpPr>
          <p:cNvPr id="43" name="Conector reto 42">
            <a:extLst>
              <a:ext uri="{FF2B5EF4-FFF2-40B4-BE49-F238E27FC236}">
                <a16:creationId xmlns:a16="http://schemas.microsoft.com/office/drawing/2014/main" id="{A3072710-EA9E-49B6-4048-0EFC67E9AECD}"/>
              </a:ext>
            </a:extLst>
          </p:cNvPr>
          <p:cNvCxnSpPr>
            <a:cxnSpLocks/>
          </p:cNvCxnSpPr>
          <p:nvPr/>
        </p:nvCxnSpPr>
        <p:spPr>
          <a:xfrm>
            <a:off x="1046480" y="2453392"/>
            <a:ext cx="5049520"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44" name="Conector reto 43">
            <a:extLst>
              <a:ext uri="{FF2B5EF4-FFF2-40B4-BE49-F238E27FC236}">
                <a16:creationId xmlns:a16="http://schemas.microsoft.com/office/drawing/2014/main" id="{AB6B823F-7B8F-4F8D-C163-E3650289101C}"/>
              </a:ext>
            </a:extLst>
          </p:cNvPr>
          <p:cNvCxnSpPr>
            <a:cxnSpLocks/>
          </p:cNvCxnSpPr>
          <p:nvPr/>
        </p:nvCxnSpPr>
        <p:spPr>
          <a:xfrm>
            <a:off x="7071360" y="2453392"/>
            <a:ext cx="5120640" cy="0"/>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cxnSp>
        <p:nvCxnSpPr>
          <p:cNvPr id="52" name="Conector reto 51">
            <a:extLst>
              <a:ext uri="{FF2B5EF4-FFF2-40B4-BE49-F238E27FC236}">
                <a16:creationId xmlns:a16="http://schemas.microsoft.com/office/drawing/2014/main" id="{5711C872-4991-EFAF-E95A-E2E2F5060BA9}"/>
              </a:ext>
            </a:extLst>
          </p:cNvPr>
          <p:cNvCxnSpPr>
            <a:cxnSpLocks/>
          </p:cNvCxnSpPr>
          <p:nvPr/>
        </p:nvCxnSpPr>
        <p:spPr>
          <a:xfrm>
            <a:off x="6096000" y="2453392"/>
            <a:ext cx="0" cy="3928358"/>
          </a:xfrm>
          <a:prstGeom prst="line">
            <a:avLst/>
          </a:prstGeom>
          <a:ln w="6350">
            <a:solidFill>
              <a:srgbClr val="0C2340"/>
            </a:solidFill>
          </a:ln>
          <a:effectLst/>
        </p:spPr>
        <p:style>
          <a:lnRef idx="2">
            <a:schemeClr val="accent1"/>
          </a:lnRef>
          <a:fillRef idx="0">
            <a:schemeClr val="accent1"/>
          </a:fillRef>
          <a:effectRef idx="1">
            <a:schemeClr val="accent1"/>
          </a:effectRef>
          <a:fontRef idx="minor">
            <a:schemeClr val="tx1"/>
          </a:fontRef>
        </p:style>
      </p:cxnSp>
      <p:sp>
        <p:nvSpPr>
          <p:cNvPr id="3" name="TextBox 5">
            <a:extLst>
              <a:ext uri="{FF2B5EF4-FFF2-40B4-BE49-F238E27FC236}">
                <a16:creationId xmlns:a16="http://schemas.microsoft.com/office/drawing/2014/main" id="{055E8752-7CEE-9200-CE6D-E0992362D364}"/>
              </a:ext>
            </a:extLst>
          </p:cNvPr>
          <p:cNvSpPr txBox="1"/>
          <p:nvPr/>
        </p:nvSpPr>
        <p:spPr>
          <a:xfrm>
            <a:off x="216747" y="2868326"/>
            <a:ext cx="677333" cy="490029"/>
          </a:xfrm>
          <a:prstGeom prst="rect">
            <a:avLst/>
          </a:prstGeom>
          <a:noFill/>
        </p:spPr>
        <p:txBody>
          <a:bodyPr wrap="square" lIns="0" tIns="36576" rIns="0" bIns="0" rtlCol="0" anchor="ctr">
            <a:noAutofit/>
          </a:bodyPr>
          <a:lstStyle/>
          <a:p>
            <a:pPr>
              <a:spcBef>
                <a:spcPts val="600"/>
              </a:spcBef>
              <a:buClr>
                <a:schemeClr val="accent2"/>
              </a:buClr>
              <a:buSzPct val="90000"/>
            </a:pPr>
            <a:r>
              <a:rPr lang="en-US" sz="4800" b="1">
                <a:solidFill>
                  <a:srgbClr val="0C2340">
                    <a:alpha val="10000"/>
                  </a:srgbClr>
                </a:solidFill>
                <a:latin typeface="Work Sans SemiBold" pitchFamily="2" charset="0"/>
              </a:rPr>
              <a:t>1</a:t>
            </a:r>
          </a:p>
        </p:txBody>
      </p:sp>
      <p:sp>
        <p:nvSpPr>
          <p:cNvPr id="7" name="TextBox 5">
            <a:extLst>
              <a:ext uri="{FF2B5EF4-FFF2-40B4-BE49-F238E27FC236}">
                <a16:creationId xmlns:a16="http://schemas.microsoft.com/office/drawing/2014/main" id="{026373FA-C44D-5A7D-59CA-1CAD30C89A44}"/>
              </a:ext>
            </a:extLst>
          </p:cNvPr>
          <p:cNvSpPr txBox="1"/>
          <p:nvPr/>
        </p:nvSpPr>
        <p:spPr>
          <a:xfrm>
            <a:off x="216747" y="5864169"/>
            <a:ext cx="677333" cy="490029"/>
          </a:xfrm>
          <a:prstGeom prst="rect">
            <a:avLst/>
          </a:prstGeom>
          <a:noFill/>
        </p:spPr>
        <p:txBody>
          <a:bodyPr wrap="square" lIns="0" tIns="36576" rIns="0" bIns="0" rtlCol="0" anchor="ctr">
            <a:noAutofit/>
          </a:bodyPr>
          <a:lstStyle/>
          <a:p>
            <a:pPr>
              <a:spcBef>
                <a:spcPts val="600"/>
              </a:spcBef>
              <a:buClr>
                <a:schemeClr val="accent2"/>
              </a:buClr>
              <a:buSzPct val="90000"/>
            </a:pPr>
            <a:r>
              <a:rPr lang="en-US" sz="4800" b="1">
                <a:solidFill>
                  <a:srgbClr val="0C2340">
                    <a:alpha val="10000"/>
                  </a:srgbClr>
                </a:solidFill>
                <a:latin typeface="Work Sans SemiBold" pitchFamily="2" charset="0"/>
              </a:rPr>
              <a:t>4</a:t>
            </a:r>
          </a:p>
        </p:txBody>
      </p:sp>
      <p:sp>
        <p:nvSpPr>
          <p:cNvPr id="10" name="TextBox 5">
            <a:extLst>
              <a:ext uri="{FF2B5EF4-FFF2-40B4-BE49-F238E27FC236}">
                <a16:creationId xmlns:a16="http://schemas.microsoft.com/office/drawing/2014/main" id="{1095C565-9CAA-AA22-D07E-5D4AF32AF3AB}"/>
              </a:ext>
            </a:extLst>
          </p:cNvPr>
          <p:cNvSpPr txBox="1"/>
          <p:nvPr/>
        </p:nvSpPr>
        <p:spPr>
          <a:xfrm>
            <a:off x="216747" y="3914912"/>
            <a:ext cx="677333" cy="490029"/>
          </a:xfrm>
          <a:prstGeom prst="rect">
            <a:avLst/>
          </a:prstGeom>
          <a:noFill/>
        </p:spPr>
        <p:txBody>
          <a:bodyPr wrap="square" lIns="0" tIns="36576" rIns="0" bIns="0" rtlCol="0" anchor="ctr">
            <a:noAutofit/>
          </a:bodyPr>
          <a:lstStyle/>
          <a:p>
            <a:pPr>
              <a:spcBef>
                <a:spcPts val="600"/>
              </a:spcBef>
              <a:buClr>
                <a:schemeClr val="accent2"/>
              </a:buClr>
              <a:buSzPct val="90000"/>
            </a:pPr>
            <a:r>
              <a:rPr lang="en-US" sz="4800" b="1">
                <a:solidFill>
                  <a:srgbClr val="0C2340">
                    <a:alpha val="10000"/>
                  </a:srgbClr>
                </a:solidFill>
                <a:latin typeface="Work Sans SemiBold" pitchFamily="2" charset="0"/>
              </a:rPr>
              <a:t>2</a:t>
            </a:r>
          </a:p>
        </p:txBody>
      </p:sp>
      <p:sp>
        <p:nvSpPr>
          <p:cNvPr id="11" name="TextBox 5">
            <a:extLst>
              <a:ext uri="{FF2B5EF4-FFF2-40B4-BE49-F238E27FC236}">
                <a16:creationId xmlns:a16="http://schemas.microsoft.com/office/drawing/2014/main" id="{768804A0-1BD7-3EA0-D4E9-D28A723B6CF0}"/>
              </a:ext>
            </a:extLst>
          </p:cNvPr>
          <p:cNvSpPr txBox="1"/>
          <p:nvPr/>
        </p:nvSpPr>
        <p:spPr>
          <a:xfrm>
            <a:off x="216747" y="4901953"/>
            <a:ext cx="677333" cy="490025"/>
          </a:xfrm>
          <a:prstGeom prst="rect">
            <a:avLst/>
          </a:prstGeom>
          <a:noFill/>
        </p:spPr>
        <p:txBody>
          <a:bodyPr wrap="square" lIns="0" tIns="36576" rIns="0" bIns="0" rtlCol="0" anchor="ctr">
            <a:noAutofit/>
          </a:bodyPr>
          <a:lstStyle/>
          <a:p>
            <a:pPr>
              <a:spcBef>
                <a:spcPts val="600"/>
              </a:spcBef>
              <a:buClr>
                <a:schemeClr val="accent2"/>
              </a:buClr>
              <a:buSzPct val="90000"/>
            </a:pPr>
            <a:r>
              <a:rPr lang="en-US" sz="4800" b="1">
                <a:solidFill>
                  <a:srgbClr val="0C2340">
                    <a:alpha val="10000"/>
                  </a:srgbClr>
                </a:solidFill>
                <a:latin typeface="Work Sans SemiBold" pitchFamily="2" charset="0"/>
              </a:rPr>
              <a:t>3</a:t>
            </a:r>
          </a:p>
        </p:txBody>
      </p:sp>
      <p:sp>
        <p:nvSpPr>
          <p:cNvPr id="14" name="TextBox 5">
            <a:extLst>
              <a:ext uri="{FF2B5EF4-FFF2-40B4-BE49-F238E27FC236}">
                <a16:creationId xmlns:a16="http://schemas.microsoft.com/office/drawing/2014/main" id="{FE52936E-74FE-6E29-1D32-48BEE79A764C}"/>
              </a:ext>
            </a:extLst>
          </p:cNvPr>
          <p:cNvSpPr txBox="1"/>
          <p:nvPr/>
        </p:nvSpPr>
        <p:spPr>
          <a:xfrm>
            <a:off x="3207923" y="2868326"/>
            <a:ext cx="677333" cy="490029"/>
          </a:xfrm>
          <a:prstGeom prst="rect">
            <a:avLst/>
          </a:prstGeom>
          <a:noFill/>
        </p:spPr>
        <p:txBody>
          <a:bodyPr wrap="square" lIns="0" tIns="36576" rIns="0" bIns="0" rtlCol="0" anchor="ctr">
            <a:noAutofit/>
          </a:bodyPr>
          <a:lstStyle/>
          <a:p>
            <a:pPr>
              <a:spcBef>
                <a:spcPts val="600"/>
              </a:spcBef>
              <a:buClr>
                <a:schemeClr val="accent2"/>
              </a:buClr>
              <a:buSzPct val="90000"/>
            </a:pPr>
            <a:r>
              <a:rPr lang="en-US" sz="4800" b="1">
                <a:solidFill>
                  <a:srgbClr val="0C2340">
                    <a:alpha val="10000"/>
                  </a:srgbClr>
                </a:solidFill>
                <a:latin typeface="Work Sans SemiBold" pitchFamily="2" charset="0"/>
              </a:rPr>
              <a:t>5</a:t>
            </a:r>
          </a:p>
        </p:txBody>
      </p:sp>
      <p:sp>
        <p:nvSpPr>
          <p:cNvPr id="16" name="TextBox 5">
            <a:extLst>
              <a:ext uri="{FF2B5EF4-FFF2-40B4-BE49-F238E27FC236}">
                <a16:creationId xmlns:a16="http://schemas.microsoft.com/office/drawing/2014/main" id="{C5303DB3-FA2D-7876-C709-CD37518FFA61}"/>
              </a:ext>
            </a:extLst>
          </p:cNvPr>
          <p:cNvSpPr txBox="1"/>
          <p:nvPr/>
        </p:nvSpPr>
        <p:spPr>
          <a:xfrm>
            <a:off x="3207923" y="3916666"/>
            <a:ext cx="677333" cy="490029"/>
          </a:xfrm>
          <a:prstGeom prst="rect">
            <a:avLst/>
          </a:prstGeom>
          <a:noFill/>
        </p:spPr>
        <p:txBody>
          <a:bodyPr wrap="square" lIns="0" tIns="36576" rIns="0" bIns="0" rtlCol="0" anchor="ctr">
            <a:noAutofit/>
          </a:bodyPr>
          <a:lstStyle/>
          <a:p>
            <a:pPr>
              <a:spcBef>
                <a:spcPts val="600"/>
              </a:spcBef>
              <a:buClr>
                <a:schemeClr val="accent2"/>
              </a:buClr>
              <a:buSzPct val="90000"/>
            </a:pPr>
            <a:r>
              <a:rPr lang="en-US" sz="4800" b="1">
                <a:solidFill>
                  <a:srgbClr val="0C2340">
                    <a:alpha val="10000"/>
                  </a:srgbClr>
                </a:solidFill>
                <a:latin typeface="Work Sans SemiBold" pitchFamily="2" charset="0"/>
              </a:rPr>
              <a:t>6</a:t>
            </a:r>
            <a:endParaRPr lang="en-US" sz="4800" b="1">
              <a:solidFill>
                <a:srgbClr val="0C2340">
                  <a:alpha val="10000"/>
                </a:srgbClr>
              </a:solidFill>
              <a:latin typeface="Work Sans SemiBold" pitchFamily="2" charset="0"/>
              <a:cs typeface="Arial"/>
            </a:endParaRPr>
          </a:p>
        </p:txBody>
      </p:sp>
      <p:sp>
        <p:nvSpPr>
          <p:cNvPr id="20" name="Retângulo 19">
            <a:extLst>
              <a:ext uri="{FF2B5EF4-FFF2-40B4-BE49-F238E27FC236}">
                <a16:creationId xmlns:a16="http://schemas.microsoft.com/office/drawing/2014/main" id="{200D1596-C2E0-32DE-DA41-0B6ED9220541}"/>
              </a:ext>
            </a:extLst>
          </p:cNvPr>
          <p:cNvSpPr/>
          <p:nvPr/>
        </p:nvSpPr>
        <p:spPr>
          <a:xfrm>
            <a:off x="6336502" y="2835234"/>
            <a:ext cx="240599"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23" name="TextBox 5">
            <a:extLst>
              <a:ext uri="{FF2B5EF4-FFF2-40B4-BE49-F238E27FC236}">
                <a16:creationId xmlns:a16="http://schemas.microsoft.com/office/drawing/2014/main" id="{EBF23C00-73B8-7C11-0590-F2C4B5C2A7AF}"/>
              </a:ext>
            </a:extLst>
          </p:cNvPr>
          <p:cNvSpPr txBox="1"/>
          <p:nvPr/>
        </p:nvSpPr>
        <p:spPr>
          <a:xfrm>
            <a:off x="648844" y="2771106"/>
            <a:ext cx="2099119" cy="607094"/>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a:t>
            </a:r>
          </a:p>
        </p:txBody>
      </p:sp>
      <p:sp>
        <p:nvSpPr>
          <p:cNvPr id="24" name="TextBox 10">
            <a:extLst>
              <a:ext uri="{FF2B5EF4-FFF2-40B4-BE49-F238E27FC236}">
                <a16:creationId xmlns:a16="http://schemas.microsoft.com/office/drawing/2014/main" id="{F2E64DFA-6F19-5C15-B787-6A38DD4FCA50}"/>
              </a:ext>
            </a:extLst>
          </p:cNvPr>
          <p:cNvSpPr txBox="1"/>
          <p:nvPr/>
        </p:nvSpPr>
        <p:spPr>
          <a:xfrm>
            <a:off x="6407762" y="2826955"/>
            <a:ext cx="109307"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b="1">
                <a:solidFill>
                  <a:schemeClr val="bg1"/>
                </a:solidFill>
                <a:latin typeface="Work Sans SemiBold" pitchFamily="2" charset="0"/>
              </a:rPr>
              <a:t>1</a:t>
            </a:r>
          </a:p>
        </p:txBody>
      </p:sp>
      <p:sp>
        <p:nvSpPr>
          <p:cNvPr id="28" name="TextBox 5">
            <a:extLst>
              <a:ext uri="{FF2B5EF4-FFF2-40B4-BE49-F238E27FC236}">
                <a16:creationId xmlns:a16="http://schemas.microsoft.com/office/drawing/2014/main" id="{7FA37F73-2E96-4852-7ED0-00DFD53C0B1C}"/>
              </a:ext>
            </a:extLst>
          </p:cNvPr>
          <p:cNvSpPr txBox="1"/>
          <p:nvPr/>
        </p:nvSpPr>
        <p:spPr>
          <a:xfrm>
            <a:off x="648844" y="5766949"/>
            <a:ext cx="2099119" cy="607094"/>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a:t>
            </a:r>
          </a:p>
        </p:txBody>
      </p:sp>
      <p:sp>
        <p:nvSpPr>
          <p:cNvPr id="29" name="TextBox 5">
            <a:extLst>
              <a:ext uri="{FF2B5EF4-FFF2-40B4-BE49-F238E27FC236}">
                <a16:creationId xmlns:a16="http://schemas.microsoft.com/office/drawing/2014/main" id="{0D3C0C64-E3DD-9110-EE41-121142B4D756}"/>
              </a:ext>
            </a:extLst>
          </p:cNvPr>
          <p:cNvSpPr txBox="1"/>
          <p:nvPr/>
        </p:nvSpPr>
        <p:spPr>
          <a:xfrm>
            <a:off x="648844" y="3815937"/>
            <a:ext cx="2099119" cy="607094"/>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a:t>
            </a:r>
          </a:p>
        </p:txBody>
      </p:sp>
      <p:sp>
        <p:nvSpPr>
          <p:cNvPr id="30" name="TextBox 5">
            <a:extLst>
              <a:ext uri="{FF2B5EF4-FFF2-40B4-BE49-F238E27FC236}">
                <a16:creationId xmlns:a16="http://schemas.microsoft.com/office/drawing/2014/main" id="{0FA2C7E3-82EF-9589-0DC4-029B54FC6605}"/>
              </a:ext>
            </a:extLst>
          </p:cNvPr>
          <p:cNvSpPr txBox="1"/>
          <p:nvPr/>
        </p:nvSpPr>
        <p:spPr>
          <a:xfrm>
            <a:off x="648844" y="4886901"/>
            <a:ext cx="2099119" cy="607089"/>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a:t>
            </a:r>
          </a:p>
        </p:txBody>
      </p:sp>
      <p:sp>
        <p:nvSpPr>
          <p:cNvPr id="31" name="TextBox 10">
            <a:extLst>
              <a:ext uri="{FF2B5EF4-FFF2-40B4-BE49-F238E27FC236}">
                <a16:creationId xmlns:a16="http://schemas.microsoft.com/office/drawing/2014/main" id="{85F4B825-66CF-6323-EB07-03D7D3DD09B9}"/>
              </a:ext>
            </a:extLst>
          </p:cNvPr>
          <p:cNvSpPr txBox="1"/>
          <p:nvPr/>
        </p:nvSpPr>
        <p:spPr>
          <a:xfrm>
            <a:off x="6339399" y="3106042"/>
            <a:ext cx="2210237"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50">
                <a:solidFill>
                  <a:srgbClr val="0C2340"/>
                </a:solidFill>
                <a:latin typeface="Work Sans SemiBold" pitchFamily="2" charset="0"/>
              </a:rPr>
              <a:t>Lorem Ipsum</a:t>
            </a:r>
            <a:endParaRPr lang="en-US" sz="1050" i="1">
              <a:solidFill>
                <a:srgbClr val="0C2340"/>
              </a:solidFill>
              <a:latin typeface="Work Sans SemiBold" pitchFamily="2" charset="0"/>
            </a:endParaRPr>
          </a:p>
        </p:txBody>
      </p:sp>
      <p:sp>
        <p:nvSpPr>
          <p:cNvPr id="32" name="TextBox 5">
            <a:extLst>
              <a:ext uri="{FF2B5EF4-FFF2-40B4-BE49-F238E27FC236}">
                <a16:creationId xmlns:a16="http://schemas.microsoft.com/office/drawing/2014/main" id="{3BEECF89-6869-E2C6-2809-0056BCE78B3D}"/>
              </a:ext>
            </a:extLst>
          </p:cNvPr>
          <p:cNvSpPr txBox="1"/>
          <p:nvPr/>
        </p:nvSpPr>
        <p:spPr>
          <a:xfrm>
            <a:off x="3640020" y="2771106"/>
            <a:ext cx="2021572" cy="607094"/>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a:t>
            </a:r>
          </a:p>
        </p:txBody>
      </p:sp>
      <p:sp>
        <p:nvSpPr>
          <p:cNvPr id="33" name="TextBox 5">
            <a:extLst>
              <a:ext uri="{FF2B5EF4-FFF2-40B4-BE49-F238E27FC236}">
                <a16:creationId xmlns:a16="http://schemas.microsoft.com/office/drawing/2014/main" id="{6622C8DD-CE17-A87B-4EC7-2789D8835707}"/>
              </a:ext>
            </a:extLst>
          </p:cNvPr>
          <p:cNvSpPr txBox="1"/>
          <p:nvPr/>
        </p:nvSpPr>
        <p:spPr>
          <a:xfrm>
            <a:off x="3640020" y="3821200"/>
            <a:ext cx="2021572" cy="607094"/>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a:t>
            </a:r>
          </a:p>
        </p:txBody>
      </p:sp>
      <p:sp>
        <p:nvSpPr>
          <p:cNvPr id="34" name="TextBox 5">
            <a:extLst>
              <a:ext uri="{FF2B5EF4-FFF2-40B4-BE49-F238E27FC236}">
                <a16:creationId xmlns:a16="http://schemas.microsoft.com/office/drawing/2014/main" id="{FA4E3499-AEC7-7E77-F42C-60684D0F4567}"/>
              </a:ext>
            </a:extLst>
          </p:cNvPr>
          <p:cNvSpPr txBox="1"/>
          <p:nvPr/>
        </p:nvSpPr>
        <p:spPr>
          <a:xfrm>
            <a:off x="3222499" y="4901953"/>
            <a:ext cx="677333" cy="490025"/>
          </a:xfrm>
          <a:prstGeom prst="rect">
            <a:avLst/>
          </a:prstGeom>
          <a:noFill/>
        </p:spPr>
        <p:txBody>
          <a:bodyPr wrap="square" lIns="0" tIns="36576" rIns="0" bIns="0" rtlCol="0" anchor="ctr">
            <a:noAutofit/>
          </a:bodyPr>
          <a:lstStyle/>
          <a:p>
            <a:pPr>
              <a:spcBef>
                <a:spcPts val="600"/>
              </a:spcBef>
              <a:buClr>
                <a:schemeClr val="accent2"/>
              </a:buClr>
              <a:buSzPct val="90000"/>
            </a:pPr>
            <a:r>
              <a:rPr lang="en-US" sz="4800" b="1">
                <a:solidFill>
                  <a:srgbClr val="0C2340">
                    <a:alpha val="10000"/>
                  </a:srgbClr>
                </a:solidFill>
                <a:latin typeface="Work Sans SemiBold" pitchFamily="2" charset="0"/>
              </a:rPr>
              <a:t>7</a:t>
            </a:r>
          </a:p>
        </p:txBody>
      </p:sp>
      <p:sp>
        <p:nvSpPr>
          <p:cNvPr id="35" name="TextBox 5">
            <a:extLst>
              <a:ext uri="{FF2B5EF4-FFF2-40B4-BE49-F238E27FC236}">
                <a16:creationId xmlns:a16="http://schemas.microsoft.com/office/drawing/2014/main" id="{D043D9A0-0C01-EFA3-CF5F-85ED32BAB825}"/>
              </a:ext>
            </a:extLst>
          </p:cNvPr>
          <p:cNvSpPr txBox="1"/>
          <p:nvPr/>
        </p:nvSpPr>
        <p:spPr>
          <a:xfrm>
            <a:off x="3654596" y="4810001"/>
            <a:ext cx="2009604" cy="607089"/>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a:t>
            </a:r>
          </a:p>
        </p:txBody>
      </p:sp>
      <p:sp>
        <p:nvSpPr>
          <p:cNvPr id="37" name="TextBox 5">
            <a:extLst>
              <a:ext uri="{FF2B5EF4-FFF2-40B4-BE49-F238E27FC236}">
                <a16:creationId xmlns:a16="http://schemas.microsoft.com/office/drawing/2014/main" id="{C0A54E0E-4036-8B51-32A9-4072077B7D49}"/>
              </a:ext>
            </a:extLst>
          </p:cNvPr>
          <p:cNvSpPr txBox="1"/>
          <p:nvPr/>
        </p:nvSpPr>
        <p:spPr>
          <a:xfrm>
            <a:off x="3222499" y="5864169"/>
            <a:ext cx="467237" cy="490029"/>
          </a:xfrm>
          <a:prstGeom prst="rect">
            <a:avLst/>
          </a:prstGeom>
          <a:noFill/>
        </p:spPr>
        <p:txBody>
          <a:bodyPr wrap="square" lIns="0" tIns="36576" rIns="0" bIns="0" rtlCol="0" anchor="ctr">
            <a:noAutofit/>
          </a:bodyPr>
          <a:lstStyle/>
          <a:p>
            <a:pPr>
              <a:spcBef>
                <a:spcPts val="600"/>
              </a:spcBef>
              <a:buClr>
                <a:schemeClr val="accent2"/>
              </a:buClr>
              <a:buSzPct val="90000"/>
            </a:pPr>
            <a:r>
              <a:rPr lang="en-US" sz="4800" b="1">
                <a:solidFill>
                  <a:srgbClr val="0C2340">
                    <a:alpha val="10000"/>
                  </a:srgbClr>
                </a:solidFill>
                <a:latin typeface="Work Sans SemiBold" pitchFamily="2" charset="0"/>
              </a:rPr>
              <a:t>8</a:t>
            </a:r>
          </a:p>
        </p:txBody>
      </p:sp>
      <p:sp>
        <p:nvSpPr>
          <p:cNvPr id="42" name="TextBox 5">
            <a:extLst>
              <a:ext uri="{FF2B5EF4-FFF2-40B4-BE49-F238E27FC236}">
                <a16:creationId xmlns:a16="http://schemas.microsoft.com/office/drawing/2014/main" id="{60BF4985-64CC-BDA0-0C3C-0A564D1639DE}"/>
              </a:ext>
            </a:extLst>
          </p:cNvPr>
          <p:cNvSpPr txBox="1"/>
          <p:nvPr/>
        </p:nvSpPr>
        <p:spPr>
          <a:xfrm>
            <a:off x="3654596" y="5766949"/>
            <a:ext cx="2009604" cy="607094"/>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a:t>
            </a:r>
          </a:p>
        </p:txBody>
      </p:sp>
      <p:sp>
        <p:nvSpPr>
          <p:cNvPr id="45" name="TextBox 10">
            <a:extLst>
              <a:ext uri="{FF2B5EF4-FFF2-40B4-BE49-F238E27FC236}">
                <a16:creationId xmlns:a16="http://schemas.microsoft.com/office/drawing/2014/main" id="{F7D85B4A-3860-BF70-C60A-45711EF2B0D9}"/>
              </a:ext>
            </a:extLst>
          </p:cNvPr>
          <p:cNvSpPr txBox="1"/>
          <p:nvPr/>
        </p:nvSpPr>
        <p:spPr>
          <a:xfrm>
            <a:off x="6337557" y="3297770"/>
            <a:ext cx="2412794" cy="584711"/>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46" name="Retângulo 45">
            <a:extLst>
              <a:ext uri="{FF2B5EF4-FFF2-40B4-BE49-F238E27FC236}">
                <a16:creationId xmlns:a16="http://schemas.microsoft.com/office/drawing/2014/main" id="{B95B8356-0F95-56CD-92F9-E75137DE2023}"/>
              </a:ext>
            </a:extLst>
          </p:cNvPr>
          <p:cNvSpPr/>
          <p:nvPr/>
        </p:nvSpPr>
        <p:spPr>
          <a:xfrm>
            <a:off x="9092679" y="2835234"/>
            <a:ext cx="240599"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47" name="TextBox 10">
            <a:extLst>
              <a:ext uri="{FF2B5EF4-FFF2-40B4-BE49-F238E27FC236}">
                <a16:creationId xmlns:a16="http://schemas.microsoft.com/office/drawing/2014/main" id="{EAB854A0-7E22-F359-55E4-7237BCC9E6B0}"/>
              </a:ext>
            </a:extLst>
          </p:cNvPr>
          <p:cNvSpPr txBox="1"/>
          <p:nvPr/>
        </p:nvSpPr>
        <p:spPr>
          <a:xfrm>
            <a:off x="9169654" y="2826955"/>
            <a:ext cx="109307"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b="1">
                <a:solidFill>
                  <a:schemeClr val="bg1"/>
                </a:solidFill>
                <a:latin typeface="Work Sans SemiBold" pitchFamily="2" charset="0"/>
              </a:rPr>
              <a:t>2</a:t>
            </a:r>
          </a:p>
        </p:txBody>
      </p:sp>
      <p:sp>
        <p:nvSpPr>
          <p:cNvPr id="55" name="TextBox 10">
            <a:extLst>
              <a:ext uri="{FF2B5EF4-FFF2-40B4-BE49-F238E27FC236}">
                <a16:creationId xmlns:a16="http://schemas.microsoft.com/office/drawing/2014/main" id="{0E576288-D258-7F07-2279-A468B6F2EADA}"/>
              </a:ext>
            </a:extLst>
          </p:cNvPr>
          <p:cNvSpPr txBox="1"/>
          <p:nvPr/>
        </p:nvSpPr>
        <p:spPr>
          <a:xfrm>
            <a:off x="9099073" y="3106042"/>
            <a:ext cx="2210237"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50">
                <a:solidFill>
                  <a:srgbClr val="0C2340"/>
                </a:solidFill>
                <a:latin typeface="Work Sans SemiBold" pitchFamily="2" charset="0"/>
              </a:rPr>
              <a:t>Lorem Ipsum</a:t>
            </a:r>
            <a:endParaRPr lang="en-US" sz="1050" i="1">
              <a:solidFill>
                <a:srgbClr val="0C2340"/>
              </a:solidFill>
              <a:latin typeface="Work Sans SemiBold" pitchFamily="2" charset="0"/>
            </a:endParaRPr>
          </a:p>
        </p:txBody>
      </p:sp>
      <p:sp>
        <p:nvSpPr>
          <p:cNvPr id="56" name="TextBox 10">
            <a:extLst>
              <a:ext uri="{FF2B5EF4-FFF2-40B4-BE49-F238E27FC236}">
                <a16:creationId xmlns:a16="http://schemas.microsoft.com/office/drawing/2014/main" id="{946F7668-90E0-416B-D0C6-BFDCA12FE58C}"/>
              </a:ext>
            </a:extLst>
          </p:cNvPr>
          <p:cNvSpPr txBox="1"/>
          <p:nvPr/>
        </p:nvSpPr>
        <p:spPr>
          <a:xfrm>
            <a:off x="9097230" y="3297771"/>
            <a:ext cx="2377676" cy="584710"/>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57" name="Retângulo 19">
            <a:extLst>
              <a:ext uri="{FF2B5EF4-FFF2-40B4-BE49-F238E27FC236}">
                <a16:creationId xmlns:a16="http://schemas.microsoft.com/office/drawing/2014/main" id="{0D94FEF4-B0CE-FD75-2BF4-F5339E6433B4}"/>
              </a:ext>
            </a:extLst>
          </p:cNvPr>
          <p:cNvSpPr/>
          <p:nvPr/>
        </p:nvSpPr>
        <p:spPr>
          <a:xfrm>
            <a:off x="6336502" y="4112616"/>
            <a:ext cx="240599"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58" name="TextBox 10">
            <a:extLst>
              <a:ext uri="{FF2B5EF4-FFF2-40B4-BE49-F238E27FC236}">
                <a16:creationId xmlns:a16="http://schemas.microsoft.com/office/drawing/2014/main" id="{121E5115-046D-AF6A-1DED-80A6F222C2C3}"/>
              </a:ext>
            </a:extLst>
          </p:cNvPr>
          <p:cNvSpPr txBox="1"/>
          <p:nvPr/>
        </p:nvSpPr>
        <p:spPr>
          <a:xfrm>
            <a:off x="6415382" y="4104337"/>
            <a:ext cx="109307"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b="1">
                <a:solidFill>
                  <a:schemeClr val="bg1"/>
                </a:solidFill>
                <a:latin typeface="Work Sans SemiBold" pitchFamily="2" charset="0"/>
              </a:rPr>
              <a:t>3</a:t>
            </a:r>
          </a:p>
        </p:txBody>
      </p:sp>
      <p:sp>
        <p:nvSpPr>
          <p:cNvPr id="59" name="TextBox 10">
            <a:extLst>
              <a:ext uri="{FF2B5EF4-FFF2-40B4-BE49-F238E27FC236}">
                <a16:creationId xmlns:a16="http://schemas.microsoft.com/office/drawing/2014/main" id="{F4142102-4515-15E4-8075-04737A421FDF}"/>
              </a:ext>
            </a:extLst>
          </p:cNvPr>
          <p:cNvSpPr txBox="1"/>
          <p:nvPr/>
        </p:nvSpPr>
        <p:spPr>
          <a:xfrm>
            <a:off x="6339399" y="4383424"/>
            <a:ext cx="2210237"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50">
                <a:solidFill>
                  <a:srgbClr val="0C2340"/>
                </a:solidFill>
                <a:latin typeface="Work Sans SemiBold" pitchFamily="2" charset="0"/>
              </a:rPr>
              <a:t>Lorem Ipsum</a:t>
            </a:r>
            <a:endParaRPr lang="en-US" sz="1050" i="1">
              <a:solidFill>
                <a:srgbClr val="0C2340"/>
              </a:solidFill>
              <a:latin typeface="Work Sans SemiBold" pitchFamily="2" charset="0"/>
            </a:endParaRPr>
          </a:p>
        </p:txBody>
      </p:sp>
      <p:sp>
        <p:nvSpPr>
          <p:cNvPr id="60" name="TextBox 10">
            <a:extLst>
              <a:ext uri="{FF2B5EF4-FFF2-40B4-BE49-F238E27FC236}">
                <a16:creationId xmlns:a16="http://schemas.microsoft.com/office/drawing/2014/main" id="{1110B348-3EC0-B3E4-E36A-651E0B4B7B69}"/>
              </a:ext>
            </a:extLst>
          </p:cNvPr>
          <p:cNvSpPr txBox="1"/>
          <p:nvPr/>
        </p:nvSpPr>
        <p:spPr>
          <a:xfrm>
            <a:off x="6337557" y="4575152"/>
            <a:ext cx="2412794" cy="584711"/>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61" name="Retângulo 45">
            <a:extLst>
              <a:ext uri="{FF2B5EF4-FFF2-40B4-BE49-F238E27FC236}">
                <a16:creationId xmlns:a16="http://schemas.microsoft.com/office/drawing/2014/main" id="{CCFA0153-4B23-4DD3-8A82-B86FC00E4E89}"/>
              </a:ext>
            </a:extLst>
          </p:cNvPr>
          <p:cNvSpPr/>
          <p:nvPr/>
        </p:nvSpPr>
        <p:spPr>
          <a:xfrm>
            <a:off x="9092679" y="4112616"/>
            <a:ext cx="240599"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62" name="TextBox 10">
            <a:extLst>
              <a:ext uri="{FF2B5EF4-FFF2-40B4-BE49-F238E27FC236}">
                <a16:creationId xmlns:a16="http://schemas.microsoft.com/office/drawing/2014/main" id="{F230171E-110F-92CE-618F-10164B538111}"/>
              </a:ext>
            </a:extLst>
          </p:cNvPr>
          <p:cNvSpPr txBox="1"/>
          <p:nvPr/>
        </p:nvSpPr>
        <p:spPr>
          <a:xfrm>
            <a:off x="9171559" y="4104337"/>
            <a:ext cx="109307"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b="1">
                <a:solidFill>
                  <a:schemeClr val="bg1"/>
                </a:solidFill>
                <a:latin typeface="Work Sans SemiBold" pitchFamily="2" charset="0"/>
              </a:rPr>
              <a:t>4</a:t>
            </a:r>
          </a:p>
        </p:txBody>
      </p:sp>
      <p:sp>
        <p:nvSpPr>
          <p:cNvPr id="68" name="TextBox 10">
            <a:extLst>
              <a:ext uri="{FF2B5EF4-FFF2-40B4-BE49-F238E27FC236}">
                <a16:creationId xmlns:a16="http://schemas.microsoft.com/office/drawing/2014/main" id="{489A3875-5917-A175-84AD-3F3071CB4384}"/>
              </a:ext>
            </a:extLst>
          </p:cNvPr>
          <p:cNvSpPr txBox="1"/>
          <p:nvPr/>
        </p:nvSpPr>
        <p:spPr>
          <a:xfrm>
            <a:off x="9099073" y="4383424"/>
            <a:ext cx="2210237"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50">
                <a:solidFill>
                  <a:srgbClr val="0C2340"/>
                </a:solidFill>
                <a:latin typeface="Work Sans SemiBold" pitchFamily="2" charset="0"/>
              </a:rPr>
              <a:t>Lorem Ipsum</a:t>
            </a:r>
            <a:endParaRPr lang="en-US" sz="1050" i="1">
              <a:solidFill>
                <a:srgbClr val="0C2340"/>
              </a:solidFill>
              <a:latin typeface="Work Sans SemiBold" pitchFamily="2" charset="0"/>
            </a:endParaRPr>
          </a:p>
        </p:txBody>
      </p:sp>
      <p:sp>
        <p:nvSpPr>
          <p:cNvPr id="71" name="TextBox 10">
            <a:extLst>
              <a:ext uri="{FF2B5EF4-FFF2-40B4-BE49-F238E27FC236}">
                <a16:creationId xmlns:a16="http://schemas.microsoft.com/office/drawing/2014/main" id="{AA731960-EEA3-5A50-0A66-52E617FDB4D8}"/>
              </a:ext>
            </a:extLst>
          </p:cNvPr>
          <p:cNvSpPr txBox="1"/>
          <p:nvPr/>
        </p:nvSpPr>
        <p:spPr>
          <a:xfrm>
            <a:off x="9097230" y="4575153"/>
            <a:ext cx="2377676" cy="584710"/>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72" name="Retângulo 19">
            <a:extLst>
              <a:ext uri="{FF2B5EF4-FFF2-40B4-BE49-F238E27FC236}">
                <a16:creationId xmlns:a16="http://schemas.microsoft.com/office/drawing/2014/main" id="{397A3995-FB8F-20E7-EF78-32C915D1531A}"/>
              </a:ext>
            </a:extLst>
          </p:cNvPr>
          <p:cNvSpPr/>
          <p:nvPr/>
        </p:nvSpPr>
        <p:spPr>
          <a:xfrm>
            <a:off x="6336502" y="5403696"/>
            <a:ext cx="240599"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73" name="TextBox 10">
            <a:extLst>
              <a:ext uri="{FF2B5EF4-FFF2-40B4-BE49-F238E27FC236}">
                <a16:creationId xmlns:a16="http://schemas.microsoft.com/office/drawing/2014/main" id="{DEC3AFFC-1D70-535B-655D-9A00D34679EF}"/>
              </a:ext>
            </a:extLst>
          </p:cNvPr>
          <p:cNvSpPr txBox="1"/>
          <p:nvPr/>
        </p:nvSpPr>
        <p:spPr>
          <a:xfrm>
            <a:off x="6407762" y="5399227"/>
            <a:ext cx="109307"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b="1">
                <a:solidFill>
                  <a:schemeClr val="bg1"/>
                </a:solidFill>
                <a:latin typeface="Work Sans SemiBold" pitchFamily="2" charset="0"/>
              </a:rPr>
              <a:t>5</a:t>
            </a:r>
          </a:p>
        </p:txBody>
      </p:sp>
      <p:sp>
        <p:nvSpPr>
          <p:cNvPr id="74" name="TextBox 10">
            <a:extLst>
              <a:ext uri="{FF2B5EF4-FFF2-40B4-BE49-F238E27FC236}">
                <a16:creationId xmlns:a16="http://schemas.microsoft.com/office/drawing/2014/main" id="{3E4D0721-3648-38BD-F3B2-C7E942E1DC98}"/>
              </a:ext>
            </a:extLst>
          </p:cNvPr>
          <p:cNvSpPr txBox="1"/>
          <p:nvPr/>
        </p:nvSpPr>
        <p:spPr>
          <a:xfrm>
            <a:off x="6339399" y="5674504"/>
            <a:ext cx="2210237"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50">
                <a:solidFill>
                  <a:srgbClr val="0C2340"/>
                </a:solidFill>
                <a:latin typeface="Work Sans SemiBold" pitchFamily="2" charset="0"/>
              </a:rPr>
              <a:t>Lorem Ipsum</a:t>
            </a:r>
            <a:endParaRPr lang="en-US" sz="1050" i="1">
              <a:solidFill>
                <a:srgbClr val="0C2340"/>
              </a:solidFill>
              <a:latin typeface="Work Sans SemiBold" pitchFamily="2" charset="0"/>
            </a:endParaRPr>
          </a:p>
        </p:txBody>
      </p:sp>
      <p:sp>
        <p:nvSpPr>
          <p:cNvPr id="75" name="TextBox 10">
            <a:extLst>
              <a:ext uri="{FF2B5EF4-FFF2-40B4-BE49-F238E27FC236}">
                <a16:creationId xmlns:a16="http://schemas.microsoft.com/office/drawing/2014/main" id="{58E81D26-4B22-D41E-335A-0B4738E2C3EE}"/>
              </a:ext>
            </a:extLst>
          </p:cNvPr>
          <p:cNvSpPr txBox="1"/>
          <p:nvPr/>
        </p:nvSpPr>
        <p:spPr>
          <a:xfrm>
            <a:off x="6337557" y="5866232"/>
            <a:ext cx="2412794" cy="584711"/>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76" name="Retângulo 45">
            <a:extLst>
              <a:ext uri="{FF2B5EF4-FFF2-40B4-BE49-F238E27FC236}">
                <a16:creationId xmlns:a16="http://schemas.microsoft.com/office/drawing/2014/main" id="{8B658B64-925B-91E7-1CBB-36210A6C3ECF}"/>
              </a:ext>
            </a:extLst>
          </p:cNvPr>
          <p:cNvSpPr/>
          <p:nvPr/>
        </p:nvSpPr>
        <p:spPr>
          <a:xfrm>
            <a:off x="9092679" y="5403696"/>
            <a:ext cx="240599" cy="240599"/>
          </a:xfrm>
          <a:prstGeom prst="rect">
            <a:avLst/>
          </a:prstGeom>
          <a:solidFill>
            <a:srgbClr val="DA291C"/>
          </a:solidFill>
          <a:ln w="63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200">
              <a:solidFill>
                <a:srgbClr val="0C2340"/>
              </a:solidFill>
              <a:latin typeface="Work Sans SemiBold" pitchFamily="2" charset="0"/>
            </a:endParaRPr>
          </a:p>
        </p:txBody>
      </p:sp>
      <p:sp>
        <p:nvSpPr>
          <p:cNvPr id="77" name="TextBox 10">
            <a:extLst>
              <a:ext uri="{FF2B5EF4-FFF2-40B4-BE49-F238E27FC236}">
                <a16:creationId xmlns:a16="http://schemas.microsoft.com/office/drawing/2014/main" id="{96EB61B4-977C-7039-1F55-251B9E06A67C}"/>
              </a:ext>
            </a:extLst>
          </p:cNvPr>
          <p:cNvSpPr txBox="1"/>
          <p:nvPr/>
        </p:nvSpPr>
        <p:spPr>
          <a:xfrm>
            <a:off x="9163939" y="5399227"/>
            <a:ext cx="109307" cy="188610"/>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200" b="1">
                <a:solidFill>
                  <a:schemeClr val="bg1"/>
                </a:solidFill>
                <a:latin typeface="Work Sans SemiBold" pitchFamily="2" charset="0"/>
              </a:rPr>
              <a:t>6</a:t>
            </a:r>
          </a:p>
        </p:txBody>
      </p:sp>
      <p:sp>
        <p:nvSpPr>
          <p:cNvPr id="78" name="TextBox 10">
            <a:extLst>
              <a:ext uri="{FF2B5EF4-FFF2-40B4-BE49-F238E27FC236}">
                <a16:creationId xmlns:a16="http://schemas.microsoft.com/office/drawing/2014/main" id="{989E8FA3-4DBB-30CD-F8DA-B4887EE29325}"/>
              </a:ext>
            </a:extLst>
          </p:cNvPr>
          <p:cNvSpPr txBox="1"/>
          <p:nvPr/>
        </p:nvSpPr>
        <p:spPr>
          <a:xfrm>
            <a:off x="9099073" y="5674504"/>
            <a:ext cx="2210237"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1050">
                <a:solidFill>
                  <a:srgbClr val="0C2340"/>
                </a:solidFill>
                <a:latin typeface="Work Sans SemiBold" pitchFamily="2" charset="0"/>
              </a:rPr>
              <a:t>Lorem Ipsum</a:t>
            </a:r>
            <a:endParaRPr lang="en-US" sz="1050" i="1">
              <a:solidFill>
                <a:srgbClr val="0C2340"/>
              </a:solidFill>
              <a:latin typeface="Work Sans SemiBold" pitchFamily="2" charset="0"/>
            </a:endParaRPr>
          </a:p>
        </p:txBody>
      </p:sp>
      <p:sp>
        <p:nvSpPr>
          <p:cNvPr id="79" name="TextBox 10">
            <a:extLst>
              <a:ext uri="{FF2B5EF4-FFF2-40B4-BE49-F238E27FC236}">
                <a16:creationId xmlns:a16="http://schemas.microsoft.com/office/drawing/2014/main" id="{8BE8B014-76CE-7AF5-8250-7C07383153CC}"/>
              </a:ext>
            </a:extLst>
          </p:cNvPr>
          <p:cNvSpPr txBox="1"/>
          <p:nvPr/>
        </p:nvSpPr>
        <p:spPr>
          <a:xfrm>
            <a:off x="9097230" y="5866233"/>
            <a:ext cx="2377676" cy="584710"/>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2" name="TextBox 8">
            <a:extLst>
              <a:ext uri="{FF2B5EF4-FFF2-40B4-BE49-F238E27FC236}">
                <a16:creationId xmlns:a16="http://schemas.microsoft.com/office/drawing/2014/main" id="{D83D4533-F908-A575-2D5E-B68598B700BA}"/>
              </a:ext>
            </a:extLst>
          </p:cNvPr>
          <p:cNvSpPr txBox="1"/>
          <p:nvPr/>
        </p:nvSpPr>
        <p:spPr>
          <a:xfrm>
            <a:off x="257175" y="235177"/>
            <a:ext cx="2039291" cy="201722"/>
          </a:xfrm>
          <a:prstGeom prst="rect">
            <a:avLst/>
          </a:prstGeom>
        </p:spPr>
        <p:txBody>
          <a:bodyPr lIns="0" tIns="0" rIns="0" bIns="0" rtlCol="0" anchor="t">
            <a:spAutoFit/>
          </a:bodyPr>
          <a:lstStyle/>
          <a:p>
            <a:pPr>
              <a:lnSpc>
                <a:spcPts val="1680"/>
              </a:lnSpc>
            </a:pPr>
            <a:r>
              <a:rPr lang="en-US" sz="1200" b="1">
                <a:solidFill>
                  <a:schemeClr val="bg1"/>
                </a:solidFill>
                <a:latin typeface="Work Sans SemiBold" pitchFamily="2" charset="0"/>
              </a:rPr>
              <a:t>LOREM IPSUM</a:t>
            </a:r>
          </a:p>
        </p:txBody>
      </p:sp>
    </p:spTree>
    <p:extLst>
      <p:ext uri="{BB962C8B-B14F-4D97-AF65-F5344CB8AC3E}">
        <p14:creationId xmlns:p14="http://schemas.microsoft.com/office/powerpoint/2010/main" val="1493212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BAC1DBA0-4C9D-B08F-B3CE-FFAAD5DB56BE}"/>
              </a:ext>
            </a:extLst>
          </p:cNvPr>
          <p:cNvSpPr txBox="1"/>
          <p:nvPr/>
        </p:nvSpPr>
        <p:spPr>
          <a:xfrm>
            <a:off x="3253042" y="341425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2400">
                <a:solidFill>
                  <a:srgbClr val="0C2340"/>
                </a:solidFill>
                <a:latin typeface="Work Sans Light" pitchFamily="2" charset="0"/>
              </a:rPr>
              <a:t>Lorem Ipsum</a:t>
            </a:r>
            <a:endParaRPr lang="en-US" sz="2400" i="1">
              <a:solidFill>
                <a:srgbClr val="0C2340"/>
              </a:solidFill>
              <a:latin typeface="Work Sans Light" pitchFamily="2" charset="0"/>
            </a:endParaRPr>
          </a:p>
        </p:txBody>
      </p:sp>
      <p:sp>
        <p:nvSpPr>
          <p:cNvPr id="4" name="TextBox 10">
            <a:extLst>
              <a:ext uri="{FF2B5EF4-FFF2-40B4-BE49-F238E27FC236}">
                <a16:creationId xmlns:a16="http://schemas.microsoft.com/office/drawing/2014/main" id="{1BD98CAD-567D-3AEE-93FB-BCFC1F4CA4FA}"/>
              </a:ext>
            </a:extLst>
          </p:cNvPr>
          <p:cNvSpPr txBox="1"/>
          <p:nvPr/>
        </p:nvSpPr>
        <p:spPr>
          <a:xfrm>
            <a:off x="3251200" y="3854182"/>
            <a:ext cx="2484438" cy="674716"/>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5" name="TextBox 10">
            <a:extLst>
              <a:ext uri="{FF2B5EF4-FFF2-40B4-BE49-F238E27FC236}">
                <a16:creationId xmlns:a16="http://schemas.microsoft.com/office/drawing/2014/main" id="{DEF5167A-3AE2-B9B9-259D-2F1ABB541489}"/>
              </a:ext>
            </a:extLst>
          </p:cNvPr>
          <p:cNvSpPr txBox="1"/>
          <p:nvPr/>
        </p:nvSpPr>
        <p:spPr>
          <a:xfrm>
            <a:off x="3253042" y="5244106"/>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2400">
                <a:solidFill>
                  <a:srgbClr val="0C2340"/>
                </a:solidFill>
                <a:latin typeface="Work Sans Light" pitchFamily="2" charset="0"/>
              </a:rPr>
              <a:t>Lorem Ipsum</a:t>
            </a:r>
            <a:endParaRPr lang="en-US" sz="2400" i="1">
              <a:solidFill>
                <a:srgbClr val="0C2340"/>
              </a:solidFill>
              <a:latin typeface="Work Sans Light" pitchFamily="2" charset="0"/>
            </a:endParaRPr>
          </a:p>
        </p:txBody>
      </p:sp>
      <p:sp>
        <p:nvSpPr>
          <p:cNvPr id="6" name="TextBox 10">
            <a:extLst>
              <a:ext uri="{FF2B5EF4-FFF2-40B4-BE49-F238E27FC236}">
                <a16:creationId xmlns:a16="http://schemas.microsoft.com/office/drawing/2014/main" id="{C6DF1D38-CAEC-76C0-50EC-C738A2EF2956}"/>
              </a:ext>
            </a:extLst>
          </p:cNvPr>
          <p:cNvSpPr txBox="1"/>
          <p:nvPr/>
        </p:nvSpPr>
        <p:spPr>
          <a:xfrm>
            <a:off x="3251200" y="5684030"/>
            <a:ext cx="2484438" cy="674716"/>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9" name="TextBox 10">
            <a:extLst>
              <a:ext uri="{FF2B5EF4-FFF2-40B4-BE49-F238E27FC236}">
                <a16:creationId xmlns:a16="http://schemas.microsoft.com/office/drawing/2014/main" id="{2172CCA6-E152-5999-9D7E-44D823579FB9}"/>
              </a:ext>
            </a:extLst>
          </p:cNvPr>
          <p:cNvSpPr txBox="1"/>
          <p:nvPr/>
        </p:nvSpPr>
        <p:spPr>
          <a:xfrm>
            <a:off x="6169280" y="341425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2400">
                <a:solidFill>
                  <a:srgbClr val="0C2340"/>
                </a:solidFill>
                <a:latin typeface="Work Sans Light" pitchFamily="2" charset="0"/>
              </a:rPr>
              <a:t>Lorem Ipsum</a:t>
            </a:r>
            <a:endParaRPr lang="en-US" sz="2400" i="1">
              <a:solidFill>
                <a:srgbClr val="0C2340"/>
              </a:solidFill>
              <a:latin typeface="Work Sans Light" pitchFamily="2" charset="0"/>
            </a:endParaRPr>
          </a:p>
        </p:txBody>
      </p:sp>
      <p:sp>
        <p:nvSpPr>
          <p:cNvPr id="10" name="TextBox 10">
            <a:extLst>
              <a:ext uri="{FF2B5EF4-FFF2-40B4-BE49-F238E27FC236}">
                <a16:creationId xmlns:a16="http://schemas.microsoft.com/office/drawing/2014/main" id="{32CEDAAE-DE04-5F60-5736-910AAF340470}"/>
              </a:ext>
            </a:extLst>
          </p:cNvPr>
          <p:cNvSpPr txBox="1"/>
          <p:nvPr/>
        </p:nvSpPr>
        <p:spPr>
          <a:xfrm>
            <a:off x="6167438" y="3854182"/>
            <a:ext cx="2484438" cy="674716"/>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11" name="TextBox 10">
            <a:extLst>
              <a:ext uri="{FF2B5EF4-FFF2-40B4-BE49-F238E27FC236}">
                <a16:creationId xmlns:a16="http://schemas.microsoft.com/office/drawing/2014/main" id="{BC00F35A-CF73-D1F7-4618-B4E3F2B60D83}"/>
              </a:ext>
            </a:extLst>
          </p:cNvPr>
          <p:cNvSpPr txBox="1"/>
          <p:nvPr/>
        </p:nvSpPr>
        <p:spPr>
          <a:xfrm>
            <a:off x="6169280" y="5244106"/>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2400">
                <a:solidFill>
                  <a:srgbClr val="0C2340"/>
                </a:solidFill>
                <a:latin typeface="Work Sans Light" pitchFamily="2" charset="0"/>
              </a:rPr>
              <a:t>Lorem Ipsum</a:t>
            </a:r>
            <a:endParaRPr lang="en-US" sz="2400" i="1">
              <a:solidFill>
                <a:srgbClr val="0C2340"/>
              </a:solidFill>
              <a:latin typeface="Work Sans Light" pitchFamily="2" charset="0"/>
            </a:endParaRPr>
          </a:p>
        </p:txBody>
      </p:sp>
      <p:sp>
        <p:nvSpPr>
          <p:cNvPr id="22" name="TextBox 10">
            <a:extLst>
              <a:ext uri="{FF2B5EF4-FFF2-40B4-BE49-F238E27FC236}">
                <a16:creationId xmlns:a16="http://schemas.microsoft.com/office/drawing/2014/main" id="{C5A76614-75C3-60D1-E88C-27293FA09714}"/>
              </a:ext>
            </a:extLst>
          </p:cNvPr>
          <p:cNvSpPr txBox="1"/>
          <p:nvPr/>
        </p:nvSpPr>
        <p:spPr>
          <a:xfrm>
            <a:off x="6167438" y="5684030"/>
            <a:ext cx="2484438" cy="674716"/>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26" name="TextBox 10">
            <a:extLst>
              <a:ext uri="{FF2B5EF4-FFF2-40B4-BE49-F238E27FC236}">
                <a16:creationId xmlns:a16="http://schemas.microsoft.com/office/drawing/2014/main" id="{92BD1349-DA7B-231A-7FEA-182E0F045EAD}"/>
              </a:ext>
            </a:extLst>
          </p:cNvPr>
          <p:cNvSpPr txBox="1"/>
          <p:nvPr/>
        </p:nvSpPr>
        <p:spPr>
          <a:xfrm>
            <a:off x="9085518" y="341425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2400">
                <a:solidFill>
                  <a:srgbClr val="0C2340"/>
                </a:solidFill>
                <a:latin typeface="Work Sans Light" pitchFamily="2" charset="0"/>
              </a:rPr>
              <a:t>Lorem Ipsum</a:t>
            </a:r>
            <a:endParaRPr lang="en-US" sz="2400" i="1">
              <a:solidFill>
                <a:srgbClr val="0C2340"/>
              </a:solidFill>
              <a:latin typeface="Work Sans Light" pitchFamily="2" charset="0"/>
            </a:endParaRPr>
          </a:p>
        </p:txBody>
      </p:sp>
      <p:sp>
        <p:nvSpPr>
          <p:cNvPr id="27" name="TextBox 10">
            <a:extLst>
              <a:ext uri="{FF2B5EF4-FFF2-40B4-BE49-F238E27FC236}">
                <a16:creationId xmlns:a16="http://schemas.microsoft.com/office/drawing/2014/main" id="{50FE6D3C-2DE3-37AC-7519-C861B3B2BF0A}"/>
              </a:ext>
            </a:extLst>
          </p:cNvPr>
          <p:cNvSpPr txBox="1"/>
          <p:nvPr/>
        </p:nvSpPr>
        <p:spPr>
          <a:xfrm>
            <a:off x="9083676" y="3854182"/>
            <a:ext cx="2484438" cy="674716"/>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28" name="TextBox 27">
            <a:extLst>
              <a:ext uri="{FF2B5EF4-FFF2-40B4-BE49-F238E27FC236}">
                <a16:creationId xmlns:a16="http://schemas.microsoft.com/office/drawing/2014/main" id="{075CEBAA-E151-8753-B85B-6331E24821CD}"/>
              </a:ext>
            </a:extLst>
          </p:cNvPr>
          <p:cNvSpPr txBox="1"/>
          <p:nvPr/>
        </p:nvSpPr>
        <p:spPr>
          <a:xfrm>
            <a:off x="9085518" y="5244106"/>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2400">
                <a:solidFill>
                  <a:srgbClr val="0C2340"/>
                </a:solidFill>
                <a:latin typeface="Work Sans Light" pitchFamily="2" charset="0"/>
              </a:rPr>
              <a:t>Lorem Ipsum</a:t>
            </a:r>
            <a:endParaRPr lang="en-US" sz="2400" i="1">
              <a:solidFill>
                <a:srgbClr val="0C2340"/>
              </a:solidFill>
              <a:latin typeface="Work Sans Light" pitchFamily="2" charset="0"/>
            </a:endParaRPr>
          </a:p>
        </p:txBody>
      </p:sp>
      <p:sp>
        <p:nvSpPr>
          <p:cNvPr id="29" name="TextBox 10">
            <a:extLst>
              <a:ext uri="{FF2B5EF4-FFF2-40B4-BE49-F238E27FC236}">
                <a16:creationId xmlns:a16="http://schemas.microsoft.com/office/drawing/2014/main" id="{57C454DD-4146-D42F-82E7-5F4FDFABEC26}"/>
              </a:ext>
            </a:extLst>
          </p:cNvPr>
          <p:cNvSpPr txBox="1"/>
          <p:nvPr/>
        </p:nvSpPr>
        <p:spPr>
          <a:xfrm>
            <a:off x="9083676" y="5684030"/>
            <a:ext cx="2484438" cy="674716"/>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34" name="TextBox 10">
            <a:extLst>
              <a:ext uri="{FF2B5EF4-FFF2-40B4-BE49-F238E27FC236}">
                <a16:creationId xmlns:a16="http://schemas.microsoft.com/office/drawing/2014/main" id="{64AA241A-8B4D-37C3-B867-4C564EDD748A}"/>
              </a:ext>
            </a:extLst>
          </p:cNvPr>
          <p:cNvSpPr txBox="1"/>
          <p:nvPr/>
        </p:nvSpPr>
        <p:spPr>
          <a:xfrm>
            <a:off x="265367" y="341425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2400">
                <a:solidFill>
                  <a:srgbClr val="0C2340"/>
                </a:solidFill>
                <a:latin typeface="Work Sans Light" pitchFamily="2" charset="0"/>
              </a:rPr>
              <a:t>Lorem Ipsum</a:t>
            </a:r>
            <a:endParaRPr lang="en-US" sz="2400" i="1">
              <a:solidFill>
                <a:srgbClr val="0C2340"/>
              </a:solidFill>
              <a:latin typeface="Work Sans Light" pitchFamily="2" charset="0"/>
            </a:endParaRPr>
          </a:p>
        </p:txBody>
      </p:sp>
      <p:sp>
        <p:nvSpPr>
          <p:cNvPr id="35" name="TextBox 10">
            <a:extLst>
              <a:ext uri="{FF2B5EF4-FFF2-40B4-BE49-F238E27FC236}">
                <a16:creationId xmlns:a16="http://schemas.microsoft.com/office/drawing/2014/main" id="{7BCEFADA-442F-6F92-422F-956B1DCF400C}"/>
              </a:ext>
            </a:extLst>
          </p:cNvPr>
          <p:cNvSpPr txBox="1"/>
          <p:nvPr/>
        </p:nvSpPr>
        <p:spPr>
          <a:xfrm>
            <a:off x="263525" y="3854182"/>
            <a:ext cx="2484438" cy="674716"/>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36" name="TextBox 10">
            <a:extLst>
              <a:ext uri="{FF2B5EF4-FFF2-40B4-BE49-F238E27FC236}">
                <a16:creationId xmlns:a16="http://schemas.microsoft.com/office/drawing/2014/main" id="{49996856-0C94-B75D-8F2A-AF328700DEE9}"/>
              </a:ext>
            </a:extLst>
          </p:cNvPr>
          <p:cNvSpPr txBox="1"/>
          <p:nvPr/>
        </p:nvSpPr>
        <p:spPr>
          <a:xfrm>
            <a:off x="265367" y="5244106"/>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en-US" sz="2400">
                <a:solidFill>
                  <a:srgbClr val="0C2340"/>
                </a:solidFill>
                <a:latin typeface="Work Sans Light" pitchFamily="2" charset="0"/>
              </a:rPr>
              <a:t>Lorem Ipsum</a:t>
            </a:r>
            <a:endParaRPr lang="en-US" sz="2400" i="1">
              <a:solidFill>
                <a:srgbClr val="0C2340"/>
              </a:solidFill>
              <a:latin typeface="Work Sans Light" pitchFamily="2" charset="0"/>
            </a:endParaRPr>
          </a:p>
        </p:txBody>
      </p:sp>
      <p:sp>
        <p:nvSpPr>
          <p:cNvPr id="37" name="TextBox 10">
            <a:extLst>
              <a:ext uri="{FF2B5EF4-FFF2-40B4-BE49-F238E27FC236}">
                <a16:creationId xmlns:a16="http://schemas.microsoft.com/office/drawing/2014/main" id="{1F6DE218-365E-8138-33D3-8A5A2CCCC744}"/>
              </a:ext>
            </a:extLst>
          </p:cNvPr>
          <p:cNvSpPr txBox="1"/>
          <p:nvPr/>
        </p:nvSpPr>
        <p:spPr>
          <a:xfrm>
            <a:off x="263525" y="5684030"/>
            <a:ext cx="2484438" cy="674716"/>
          </a:xfrm>
          <a:prstGeom prst="rect">
            <a:avLst/>
          </a:prstGeom>
          <a:noFill/>
        </p:spPr>
        <p:txBody>
          <a:bodyPr wrap="square" lIns="0" tIns="36576" rIns="0" bIns="0" rtlCol="0" anchor="t">
            <a:no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a:t>
            </a:r>
          </a:p>
        </p:txBody>
      </p:sp>
      <p:sp>
        <p:nvSpPr>
          <p:cNvPr id="7" name="Rectangle 6">
            <a:extLst>
              <a:ext uri="{FF2B5EF4-FFF2-40B4-BE49-F238E27FC236}">
                <a16:creationId xmlns:a16="http://schemas.microsoft.com/office/drawing/2014/main" id="{0B824012-2FE2-ABF1-845B-FD69E18E33EB}"/>
              </a:ext>
            </a:extLst>
          </p:cNvPr>
          <p:cNvSpPr/>
          <p:nvPr/>
        </p:nvSpPr>
        <p:spPr>
          <a:xfrm>
            <a:off x="263526" y="315174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8" name="Rectangle 7">
            <a:extLst>
              <a:ext uri="{FF2B5EF4-FFF2-40B4-BE49-F238E27FC236}">
                <a16:creationId xmlns:a16="http://schemas.microsoft.com/office/drawing/2014/main" id="{5E9CC723-3168-4E8C-95EC-80EEE4257436}"/>
              </a:ext>
            </a:extLst>
          </p:cNvPr>
          <p:cNvSpPr/>
          <p:nvPr/>
        </p:nvSpPr>
        <p:spPr>
          <a:xfrm>
            <a:off x="3251201" y="315174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2" name="Rectangle 11">
            <a:extLst>
              <a:ext uri="{FF2B5EF4-FFF2-40B4-BE49-F238E27FC236}">
                <a16:creationId xmlns:a16="http://schemas.microsoft.com/office/drawing/2014/main" id="{D048F04F-6855-6774-B05F-ADD145A64481}"/>
              </a:ext>
            </a:extLst>
          </p:cNvPr>
          <p:cNvSpPr/>
          <p:nvPr/>
        </p:nvSpPr>
        <p:spPr>
          <a:xfrm>
            <a:off x="6177916" y="315174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 name="Rectangle 12">
            <a:extLst>
              <a:ext uri="{FF2B5EF4-FFF2-40B4-BE49-F238E27FC236}">
                <a16:creationId xmlns:a16="http://schemas.microsoft.com/office/drawing/2014/main" id="{BA6DFFD9-290B-CA62-C788-962B48235428}"/>
              </a:ext>
            </a:extLst>
          </p:cNvPr>
          <p:cNvSpPr/>
          <p:nvPr/>
        </p:nvSpPr>
        <p:spPr>
          <a:xfrm>
            <a:off x="9083677" y="315174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4" name="Rectangle 13">
            <a:extLst>
              <a:ext uri="{FF2B5EF4-FFF2-40B4-BE49-F238E27FC236}">
                <a16:creationId xmlns:a16="http://schemas.microsoft.com/office/drawing/2014/main" id="{3F1B1BA3-7F53-E7A8-CE41-7BF2DA43813E}"/>
              </a:ext>
            </a:extLst>
          </p:cNvPr>
          <p:cNvSpPr/>
          <p:nvPr/>
        </p:nvSpPr>
        <p:spPr>
          <a:xfrm>
            <a:off x="263526" y="5052669"/>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5" name="Rectangle 14">
            <a:extLst>
              <a:ext uri="{FF2B5EF4-FFF2-40B4-BE49-F238E27FC236}">
                <a16:creationId xmlns:a16="http://schemas.microsoft.com/office/drawing/2014/main" id="{F08946AC-85CB-02F9-3569-E734999E3F7B}"/>
              </a:ext>
            </a:extLst>
          </p:cNvPr>
          <p:cNvSpPr/>
          <p:nvPr/>
        </p:nvSpPr>
        <p:spPr>
          <a:xfrm>
            <a:off x="3251201" y="5052669"/>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6" name="Rectangle 15">
            <a:extLst>
              <a:ext uri="{FF2B5EF4-FFF2-40B4-BE49-F238E27FC236}">
                <a16:creationId xmlns:a16="http://schemas.microsoft.com/office/drawing/2014/main" id="{07BEE936-5259-9986-9424-2B068A138BD6}"/>
              </a:ext>
            </a:extLst>
          </p:cNvPr>
          <p:cNvSpPr/>
          <p:nvPr/>
        </p:nvSpPr>
        <p:spPr>
          <a:xfrm>
            <a:off x="6177916" y="5052669"/>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7" name="Rectangle 16">
            <a:extLst>
              <a:ext uri="{FF2B5EF4-FFF2-40B4-BE49-F238E27FC236}">
                <a16:creationId xmlns:a16="http://schemas.microsoft.com/office/drawing/2014/main" id="{9DC02F41-BA4F-12F8-40DB-3C71C1BAB538}"/>
              </a:ext>
            </a:extLst>
          </p:cNvPr>
          <p:cNvSpPr/>
          <p:nvPr/>
        </p:nvSpPr>
        <p:spPr>
          <a:xfrm>
            <a:off x="9083677" y="5052669"/>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cxnSp>
        <p:nvCxnSpPr>
          <p:cNvPr id="19" name="Straight Connector 18">
            <a:extLst>
              <a:ext uri="{FF2B5EF4-FFF2-40B4-BE49-F238E27FC236}">
                <a16:creationId xmlns:a16="http://schemas.microsoft.com/office/drawing/2014/main" id="{4FEFDA7F-195B-6D27-8FEA-A00C47E272D2}"/>
              </a:ext>
            </a:extLst>
          </p:cNvPr>
          <p:cNvCxnSpPr/>
          <p:nvPr/>
        </p:nvCxnSpPr>
        <p:spPr>
          <a:xfrm>
            <a:off x="263525" y="2763520"/>
            <a:ext cx="11664950" cy="0"/>
          </a:xfrm>
          <a:prstGeom prst="line">
            <a:avLst/>
          </a:prstGeom>
          <a:ln w="6350">
            <a:solidFill>
              <a:srgbClr val="DA291C"/>
            </a:solidFill>
          </a:ln>
          <a:effectLst/>
        </p:spPr>
        <p:style>
          <a:lnRef idx="2">
            <a:schemeClr val="accent1"/>
          </a:lnRef>
          <a:fillRef idx="0">
            <a:schemeClr val="accent1"/>
          </a:fillRef>
          <a:effectRef idx="1">
            <a:schemeClr val="accent1"/>
          </a:effectRef>
          <a:fontRef idx="minor">
            <a:schemeClr val="tx1"/>
          </a:fontRef>
        </p:style>
      </p:cxnSp>
      <p:sp>
        <p:nvSpPr>
          <p:cNvPr id="20" name="Title 1">
            <a:extLst>
              <a:ext uri="{FF2B5EF4-FFF2-40B4-BE49-F238E27FC236}">
                <a16:creationId xmlns:a16="http://schemas.microsoft.com/office/drawing/2014/main" id="{E2873B7B-6810-2598-A358-F71C5DD143E2}"/>
              </a:ext>
            </a:extLst>
          </p:cNvPr>
          <p:cNvSpPr txBox="1">
            <a:spLocks/>
          </p:cNvSpPr>
          <p:nvPr/>
        </p:nvSpPr>
        <p:spPr>
          <a:xfrm>
            <a:off x="217191" y="721369"/>
            <a:ext cx="5992879" cy="2021832"/>
          </a:xfrm>
          <a:prstGeom prst="rect">
            <a:avLst/>
          </a:prstGeom>
        </p:spPr>
        <p:txBody>
          <a:bodyPr vert="horz" lIns="0" tIns="0" rIns="0" bIns="0" rtlCol="0" anchor="b" anchorCtr="0">
            <a:noAutofit/>
          </a:bodyPr>
          <a:lstStyle>
            <a:lvl1pPr algn="l" defTabSz="913943" rtl="0" eaLnBrk="1" latinLnBrk="0" hangingPunct="1">
              <a:lnSpc>
                <a:spcPct val="100000"/>
              </a:lnSpc>
              <a:spcBef>
                <a:spcPct val="0"/>
              </a:spcBef>
              <a:buNone/>
              <a:defRPr sz="2399" b="0" kern="1200">
                <a:solidFill>
                  <a:schemeClr val="bg1"/>
                </a:solidFill>
                <a:latin typeface="EYInterstate Light" panose="02000506000000020004" pitchFamily="2" charset="0"/>
                <a:ea typeface="+mj-ea"/>
                <a:cs typeface="Arial" pitchFamily="34" charset="0"/>
              </a:defRPr>
            </a:lvl1pPr>
          </a:lstStyle>
          <a:p>
            <a:pPr defTabSz="1218560">
              <a:lnSpc>
                <a:spcPct val="80000"/>
              </a:lnSpc>
              <a:defRPr/>
            </a:pPr>
            <a:r>
              <a:rPr lang="en-US" sz="8000">
                <a:solidFill>
                  <a:srgbClr val="0C2340"/>
                </a:solidFill>
                <a:latin typeface="Work Sans Thin" pitchFamily="2" charset="0"/>
              </a:rPr>
              <a:t>Title of </a:t>
            </a:r>
            <a:br>
              <a:rPr lang="en-US" sz="8000">
                <a:solidFill>
                  <a:srgbClr val="0C2340"/>
                </a:solidFill>
                <a:latin typeface="Work Sans Thin" pitchFamily="2" charset="0"/>
              </a:rPr>
            </a:br>
            <a:r>
              <a:rPr lang="en-US" sz="8000">
                <a:solidFill>
                  <a:srgbClr val="0C2340"/>
                </a:solidFill>
                <a:latin typeface="Work Sans Thin" pitchFamily="2" charset="0"/>
              </a:rPr>
              <a:t>the Slide</a:t>
            </a:r>
          </a:p>
        </p:txBody>
      </p:sp>
      <p:sp>
        <p:nvSpPr>
          <p:cNvPr id="21" name="TextBox 20">
            <a:extLst>
              <a:ext uri="{FF2B5EF4-FFF2-40B4-BE49-F238E27FC236}">
                <a16:creationId xmlns:a16="http://schemas.microsoft.com/office/drawing/2014/main" id="{51E77303-A39A-814F-E26F-F94A8F6B5903}"/>
              </a:ext>
            </a:extLst>
          </p:cNvPr>
          <p:cNvSpPr txBox="1"/>
          <p:nvPr/>
        </p:nvSpPr>
        <p:spPr>
          <a:xfrm>
            <a:off x="6210071" y="985144"/>
            <a:ext cx="5694058" cy="1564351"/>
          </a:xfrm>
          <a:prstGeom prst="rect">
            <a:avLst/>
          </a:prstGeom>
          <a:noFill/>
        </p:spPr>
        <p:txBody>
          <a:bodyPr wrap="square" lIns="0" tIns="36576" rIns="0" bIns="0" numCol="2" spcCol="540000" rtlCol="0" anchor="b">
            <a:noAutofit/>
          </a:bodyPr>
          <a:lstStyle/>
          <a:p>
            <a:pPr>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 </a:t>
            </a:r>
            <a:r>
              <a:rPr lang="en-US" sz="1200" err="1">
                <a:solidFill>
                  <a:srgbClr val="0C2340"/>
                </a:solidFill>
                <a:latin typeface="Work Sans" pitchFamily="2" charset="0"/>
              </a:rPr>
              <a:t>ullamco</a:t>
            </a:r>
            <a:r>
              <a:rPr lang="en-US" sz="1200">
                <a:solidFill>
                  <a:srgbClr val="0C2340"/>
                </a:solidFill>
                <a:latin typeface="Work Sans" pitchFamily="2" charset="0"/>
              </a:rPr>
              <a:t> </a:t>
            </a:r>
            <a:r>
              <a:rPr lang="en-US" sz="1200" err="1">
                <a:solidFill>
                  <a:srgbClr val="0C2340"/>
                </a:solidFill>
                <a:latin typeface="Work Sans" pitchFamily="2" charset="0"/>
              </a:rPr>
              <a:t>laboris</a:t>
            </a:r>
            <a:r>
              <a:rPr lang="en-US" sz="1200">
                <a:solidFill>
                  <a:srgbClr val="0C2340"/>
                </a:solidFill>
                <a:latin typeface="Work Sans" pitchFamily="2" charset="0"/>
              </a:rPr>
              <a:t> nisi </a:t>
            </a:r>
            <a:r>
              <a:rPr lang="en-US" sz="1200" err="1">
                <a:solidFill>
                  <a:srgbClr val="0C2340"/>
                </a:solidFill>
                <a:latin typeface="Work Sans" pitchFamily="2" charset="0"/>
              </a:rPr>
              <a:t>ut</a:t>
            </a:r>
            <a:r>
              <a:rPr lang="en-US" sz="1200">
                <a:solidFill>
                  <a:srgbClr val="0C2340"/>
                </a:solidFill>
                <a:latin typeface="Work Sans" pitchFamily="2" charset="0"/>
              </a:rPr>
              <a:t> </a:t>
            </a:r>
            <a:r>
              <a:rPr lang="en-US" sz="1200" err="1">
                <a:solidFill>
                  <a:srgbClr val="0C2340"/>
                </a:solidFill>
                <a:latin typeface="Work Sans" pitchFamily="2" charset="0"/>
              </a:rPr>
              <a:t>aliquip</a:t>
            </a:r>
            <a:r>
              <a:rPr lang="en-US" sz="1200">
                <a:solidFill>
                  <a:srgbClr val="0C2340"/>
                </a:solidFill>
                <a:latin typeface="Work Sans" pitchFamily="2" charset="0"/>
              </a:rPr>
              <a:t> ex ea.</a:t>
            </a:r>
          </a:p>
          <a:p>
            <a:pPr>
              <a:lnSpc>
                <a:spcPct val="120000"/>
              </a:lnSpc>
              <a:spcAft>
                <a:spcPts val="1200"/>
              </a:spcAft>
            </a:pPr>
            <a:r>
              <a:rPr lang="en-US" sz="1200">
                <a:solidFill>
                  <a:srgbClr val="0C2340"/>
                </a:solidFill>
                <a:latin typeface="Work Sans" pitchFamily="2" charset="0"/>
              </a:rPr>
              <a:t>Duis </a:t>
            </a:r>
            <a:r>
              <a:rPr lang="en-US" sz="1200" err="1">
                <a:solidFill>
                  <a:srgbClr val="0C2340"/>
                </a:solidFill>
                <a:latin typeface="Work Sans" pitchFamily="2" charset="0"/>
              </a:rPr>
              <a:t>aute</a:t>
            </a:r>
            <a:r>
              <a:rPr lang="en-US" sz="1200">
                <a:solidFill>
                  <a:srgbClr val="0C2340"/>
                </a:solidFill>
                <a:latin typeface="Work Sans" pitchFamily="2" charset="0"/>
              </a:rPr>
              <a:t> </a:t>
            </a:r>
            <a:r>
              <a:rPr lang="en-US" sz="1200" err="1">
                <a:solidFill>
                  <a:srgbClr val="0C2340"/>
                </a:solidFill>
                <a:latin typeface="Work Sans" pitchFamily="2" charset="0"/>
              </a:rPr>
              <a:t>irure</a:t>
            </a:r>
            <a:r>
              <a:rPr lang="en-US" sz="1200">
                <a:solidFill>
                  <a:srgbClr val="0C2340"/>
                </a:solidFill>
                <a:latin typeface="Work Sans" pitchFamily="2" charset="0"/>
              </a:rPr>
              <a:t> dolor in </a:t>
            </a:r>
            <a:r>
              <a:rPr lang="en-US" sz="1200" err="1">
                <a:solidFill>
                  <a:srgbClr val="0C2340"/>
                </a:solidFill>
                <a:latin typeface="Work Sans" pitchFamily="2" charset="0"/>
              </a:rPr>
              <a:t>reprehenderit</a:t>
            </a:r>
            <a:r>
              <a:rPr lang="en-US" sz="1200">
                <a:solidFill>
                  <a:srgbClr val="0C2340"/>
                </a:solidFill>
                <a:latin typeface="Work Sans" pitchFamily="2" charset="0"/>
              </a:rPr>
              <a:t> in </a:t>
            </a:r>
            <a:r>
              <a:rPr lang="en-US" sz="1200" err="1">
                <a:solidFill>
                  <a:srgbClr val="0C2340"/>
                </a:solidFill>
                <a:latin typeface="Work Sans" pitchFamily="2" charset="0"/>
              </a:rPr>
              <a:t>voluptate</a:t>
            </a:r>
            <a:r>
              <a:rPr lang="en-US" sz="1200">
                <a:solidFill>
                  <a:srgbClr val="0C2340"/>
                </a:solidFill>
                <a:latin typeface="Work Sans" pitchFamily="2" charset="0"/>
              </a:rPr>
              <a:t> </a:t>
            </a:r>
            <a:r>
              <a:rPr lang="en-US" sz="1200" err="1">
                <a:solidFill>
                  <a:srgbClr val="0C2340"/>
                </a:solidFill>
                <a:latin typeface="Work Sans" pitchFamily="2" charset="0"/>
              </a:rPr>
              <a:t>velit</a:t>
            </a:r>
            <a:r>
              <a:rPr lang="en-US" sz="1200">
                <a:solidFill>
                  <a:srgbClr val="0C2340"/>
                </a:solidFill>
                <a:latin typeface="Work Sans" pitchFamily="2" charset="0"/>
              </a:rPr>
              <a:t> </a:t>
            </a:r>
            <a:r>
              <a:rPr lang="en-US" sz="1200" err="1">
                <a:solidFill>
                  <a:srgbClr val="0C2340"/>
                </a:solidFill>
                <a:latin typeface="Work Sans" pitchFamily="2" charset="0"/>
              </a:rPr>
              <a:t>esse</a:t>
            </a:r>
            <a:r>
              <a:rPr lang="en-US" sz="1200">
                <a:solidFill>
                  <a:srgbClr val="0C2340"/>
                </a:solidFill>
                <a:latin typeface="Work Sans" pitchFamily="2" charset="0"/>
              </a:rPr>
              <a:t> </a:t>
            </a:r>
            <a:r>
              <a:rPr lang="en-US" sz="1200" err="1">
                <a:solidFill>
                  <a:srgbClr val="0C2340"/>
                </a:solidFill>
                <a:latin typeface="Work Sans" pitchFamily="2" charset="0"/>
              </a:rPr>
              <a:t>cillum</a:t>
            </a:r>
            <a:r>
              <a:rPr lang="en-US" sz="1200">
                <a:solidFill>
                  <a:srgbClr val="0C2340"/>
                </a:solidFill>
                <a:latin typeface="Work Sans" pitchFamily="2" charset="0"/>
              </a:rPr>
              <a:t> dolore </a:t>
            </a:r>
            <a:r>
              <a:rPr lang="en-US" sz="1200" err="1">
                <a:solidFill>
                  <a:srgbClr val="0C2340"/>
                </a:solidFill>
                <a:latin typeface="Work Sans" pitchFamily="2" charset="0"/>
              </a:rPr>
              <a:t>eu</a:t>
            </a:r>
            <a:r>
              <a:rPr lang="en-US" sz="1200">
                <a:solidFill>
                  <a:srgbClr val="0C2340"/>
                </a:solidFill>
                <a:latin typeface="Work Sans" pitchFamily="2" charset="0"/>
              </a:rPr>
              <a:t> </a:t>
            </a:r>
            <a:r>
              <a:rPr lang="en-US" sz="1200" err="1">
                <a:solidFill>
                  <a:srgbClr val="0C2340"/>
                </a:solidFill>
                <a:latin typeface="Work Sans" pitchFamily="2" charset="0"/>
              </a:rPr>
              <a:t>fugiat</a:t>
            </a:r>
            <a:r>
              <a:rPr lang="en-US" sz="1200">
                <a:solidFill>
                  <a:srgbClr val="0C2340"/>
                </a:solidFill>
                <a:latin typeface="Work Sans" pitchFamily="2" charset="0"/>
              </a:rPr>
              <a:t> </a:t>
            </a:r>
            <a:r>
              <a:rPr lang="en-US" sz="1200" err="1">
                <a:solidFill>
                  <a:srgbClr val="0C2340"/>
                </a:solidFill>
                <a:latin typeface="Work Sans" pitchFamily="2" charset="0"/>
              </a:rPr>
              <a:t>nulla</a:t>
            </a:r>
            <a:r>
              <a:rPr lang="en-US" sz="1200">
                <a:solidFill>
                  <a:srgbClr val="0C2340"/>
                </a:solidFill>
                <a:latin typeface="Work Sans" pitchFamily="2" charset="0"/>
              </a:rPr>
              <a:t> </a:t>
            </a:r>
            <a:r>
              <a:rPr lang="en-US" sz="1200" err="1">
                <a:solidFill>
                  <a:srgbClr val="0C2340"/>
                </a:solidFill>
                <a:latin typeface="Work Sans" pitchFamily="2" charset="0"/>
              </a:rPr>
              <a:t>pariatur</a:t>
            </a:r>
            <a:r>
              <a:rPr lang="en-US" sz="1200">
                <a:solidFill>
                  <a:srgbClr val="0C2340"/>
                </a:solidFill>
                <a:latin typeface="Work Sans" pitchFamily="2" charset="0"/>
              </a:rPr>
              <a:t>. </a:t>
            </a:r>
            <a:r>
              <a:rPr lang="en-US" sz="1200" err="1">
                <a:solidFill>
                  <a:srgbClr val="0C2340"/>
                </a:solidFill>
                <a:latin typeface="Work Sans" pitchFamily="2" charset="0"/>
              </a:rPr>
              <a:t>Excepteur</a:t>
            </a:r>
            <a:r>
              <a:rPr lang="en-US" sz="1200">
                <a:solidFill>
                  <a:srgbClr val="0C2340"/>
                </a:solidFill>
                <a:latin typeface="Work Sans" pitchFamily="2" charset="0"/>
              </a:rPr>
              <a:t> </a:t>
            </a:r>
            <a:r>
              <a:rPr lang="en-US" sz="1200" err="1">
                <a:solidFill>
                  <a:srgbClr val="0C2340"/>
                </a:solidFill>
                <a:latin typeface="Work Sans" pitchFamily="2" charset="0"/>
              </a:rPr>
              <a:t>sint</a:t>
            </a:r>
            <a:r>
              <a:rPr lang="en-US" sz="1200">
                <a:solidFill>
                  <a:srgbClr val="0C2340"/>
                </a:solidFill>
                <a:latin typeface="Work Sans" pitchFamily="2" charset="0"/>
              </a:rPr>
              <a:t> </a:t>
            </a:r>
            <a:r>
              <a:rPr lang="en-US" sz="1200" err="1">
                <a:solidFill>
                  <a:srgbClr val="0C2340"/>
                </a:solidFill>
                <a:latin typeface="Work Sans" pitchFamily="2" charset="0"/>
              </a:rPr>
              <a:t>occaecat</a:t>
            </a:r>
            <a:r>
              <a:rPr lang="en-US" sz="1200">
                <a:solidFill>
                  <a:srgbClr val="0C2340"/>
                </a:solidFill>
                <a:latin typeface="Work Sans" pitchFamily="2" charset="0"/>
              </a:rPr>
              <a:t> </a:t>
            </a:r>
            <a:r>
              <a:rPr lang="en-US" sz="1200" err="1">
                <a:solidFill>
                  <a:srgbClr val="0C2340"/>
                </a:solidFill>
                <a:latin typeface="Work Sans" pitchFamily="2" charset="0"/>
              </a:rPr>
              <a:t>cupidatat</a:t>
            </a:r>
            <a:r>
              <a:rPr lang="en-US" sz="1200">
                <a:solidFill>
                  <a:srgbClr val="0C2340"/>
                </a:solidFill>
                <a:latin typeface="Work Sans" pitchFamily="2" charset="0"/>
              </a:rPr>
              <a:t> non provident.</a:t>
            </a:r>
          </a:p>
        </p:txBody>
      </p:sp>
      <p:sp>
        <p:nvSpPr>
          <p:cNvPr id="18" name="TextBox 8">
            <a:extLst>
              <a:ext uri="{FF2B5EF4-FFF2-40B4-BE49-F238E27FC236}">
                <a16:creationId xmlns:a16="http://schemas.microsoft.com/office/drawing/2014/main" id="{A3F4A665-004A-77CC-7F75-2EE664A8BA24}"/>
              </a:ext>
            </a:extLst>
          </p:cNvPr>
          <p:cNvSpPr txBox="1"/>
          <p:nvPr/>
        </p:nvSpPr>
        <p:spPr>
          <a:xfrm>
            <a:off x="257175" y="235177"/>
            <a:ext cx="2039291" cy="201722"/>
          </a:xfrm>
          <a:prstGeom prst="rect">
            <a:avLst/>
          </a:prstGeom>
        </p:spPr>
        <p:txBody>
          <a:bodyPr lIns="0" tIns="0" rIns="0" bIns="0" rtlCol="0" anchor="t">
            <a:spAutoFit/>
          </a:bodyPr>
          <a:lstStyle/>
          <a:p>
            <a:pPr>
              <a:lnSpc>
                <a:spcPts val="1680"/>
              </a:lnSpc>
            </a:pPr>
            <a:r>
              <a:rPr lang="en-US" sz="1200" b="1">
                <a:solidFill>
                  <a:srgbClr val="DA291C"/>
                </a:solidFill>
                <a:latin typeface="Work Sans SemiBold" pitchFamily="2" charset="0"/>
              </a:rPr>
              <a:t>LOREM IPSUM</a:t>
            </a:r>
          </a:p>
        </p:txBody>
      </p:sp>
    </p:spTree>
    <p:extLst>
      <p:ext uri="{BB962C8B-B14F-4D97-AF65-F5344CB8AC3E}">
        <p14:creationId xmlns:p14="http://schemas.microsoft.com/office/powerpoint/2010/main" val="786953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711F26-3247-6F83-3BBE-A8ABAEF5254C}"/>
              </a:ext>
            </a:extLst>
          </p:cNvPr>
          <p:cNvSpPr txBox="1"/>
          <p:nvPr/>
        </p:nvSpPr>
        <p:spPr>
          <a:xfrm>
            <a:off x="6167438" y="776685"/>
            <a:ext cx="5761036" cy="1534010"/>
          </a:xfrm>
          <a:prstGeom prst="rect">
            <a:avLst/>
          </a:prstGeom>
          <a:noFill/>
        </p:spPr>
        <p:txBody>
          <a:bodyPr wrap="square" lIns="0" tIns="0" rIns="0" bIns="0" anchor="b">
            <a:spAutoFit/>
          </a:bodyPr>
          <a:lstStyle/>
          <a:p>
            <a:pPr>
              <a:lnSpc>
                <a:spcPct val="120000"/>
              </a:lnSpc>
            </a:pPr>
            <a:r>
              <a:rPr lang="en-US" sz="1200"/>
              <a:t>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sed do </a:t>
            </a:r>
            <a:r>
              <a:rPr lang="en-US" sz="1200" err="1"/>
              <a:t>eiusmod</a:t>
            </a:r>
            <a:r>
              <a:rPr lang="en-US" sz="1200"/>
              <a:t> </a:t>
            </a:r>
            <a:r>
              <a:rPr lang="en-US" sz="1200" err="1"/>
              <a:t>tempor</a:t>
            </a:r>
            <a:r>
              <a:rPr lang="en-US" sz="1200"/>
              <a:t> </a:t>
            </a:r>
            <a:r>
              <a:rPr lang="en-US" sz="1200" err="1"/>
              <a:t>incididunt</a:t>
            </a:r>
            <a:r>
              <a:rPr lang="en-US" sz="1200"/>
              <a:t> </a:t>
            </a:r>
            <a:r>
              <a:rPr lang="en-US" sz="1200" err="1"/>
              <a:t>ut</a:t>
            </a:r>
            <a:r>
              <a:rPr lang="en-US" sz="1200"/>
              <a:t> labore et dolore magna </a:t>
            </a:r>
            <a:r>
              <a:rPr lang="en-US" sz="1200" err="1"/>
              <a:t>aliqua</a:t>
            </a:r>
            <a:r>
              <a:rPr lang="en-US" sz="1200"/>
              <a:t>. Ut </a:t>
            </a:r>
            <a:r>
              <a:rPr lang="en-US" sz="1200" err="1"/>
              <a:t>enim</a:t>
            </a:r>
            <a:r>
              <a:rPr lang="en-US" sz="1200"/>
              <a:t> ad minim </a:t>
            </a:r>
            <a:r>
              <a:rPr lang="en-US" sz="1200" err="1"/>
              <a:t>veniam</a:t>
            </a:r>
            <a:r>
              <a:rPr lang="en-US" sz="1200"/>
              <a:t>, </a:t>
            </a:r>
            <a:r>
              <a:rPr lang="en-US" sz="1200" err="1"/>
              <a:t>quis</a:t>
            </a:r>
            <a:r>
              <a:rPr lang="en-US" sz="1200"/>
              <a:t> </a:t>
            </a:r>
            <a:r>
              <a:rPr lang="en-US" sz="1200" err="1"/>
              <a:t>nostrud</a:t>
            </a:r>
            <a:r>
              <a:rPr lang="en-US" sz="1200"/>
              <a:t> exercitation </a:t>
            </a:r>
            <a:r>
              <a:rPr lang="en-US" sz="1200" err="1"/>
              <a:t>ullamco</a:t>
            </a:r>
            <a:r>
              <a:rPr lang="en-US" sz="1200"/>
              <a:t> </a:t>
            </a:r>
            <a:r>
              <a:rPr lang="en-US" sz="1200" err="1"/>
              <a:t>laboris</a:t>
            </a:r>
            <a:r>
              <a:rPr lang="en-US" sz="1200"/>
              <a:t> nisi </a:t>
            </a:r>
            <a:r>
              <a:rPr lang="en-US" sz="1200" err="1"/>
              <a:t>ut</a:t>
            </a:r>
            <a:r>
              <a:rPr lang="en-US" sz="1200"/>
              <a:t> </a:t>
            </a:r>
            <a:r>
              <a:rPr lang="en-US" sz="1200" err="1"/>
              <a:t>aliquip</a:t>
            </a:r>
            <a:r>
              <a:rPr lang="en-US" sz="1200"/>
              <a:t> ex </a:t>
            </a:r>
            <a:r>
              <a:rPr lang="en-US" sz="1200" err="1"/>
              <a:t>ea</a:t>
            </a:r>
            <a:r>
              <a:rPr lang="en-US" sz="1200"/>
              <a:t> </a:t>
            </a:r>
            <a:r>
              <a:rPr lang="en-US" sz="1200" err="1"/>
              <a:t>commodo</a:t>
            </a:r>
            <a:r>
              <a:rPr lang="en-US" sz="1200"/>
              <a:t> </a:t>
            </a:r>
            <a:r>
              <a:rPr lang="en-US" sz="1200" err="1"/>
              <a:t>consequat</a:t>
            </a:r>
            <a:r>
              <a:rPr lang="en-US" sz="1200"/>
              <a:t>. Lorem ipsum dolor sit </a:t>
            </a:r>
            <a:r>
              <a:rPr lang="en-US" sz="1200" err="1"/>
              <a:t>amet</a:t>
            </a:r>
            <a:r>
              <a:rPr lang="en-US" sz="1200"/>
              <a:t>, </a:t>
            </a:r>
            <a:r>
              <a:rPr lang="en-US" sz="1200" err="1"/>
              <a:t>consectetur</a:t>
            </a:r>
            <a:r>
              <a:rPr lang="en-US" sz="1200"/>
              <a:t> </a:t>
            </a:r>
            <a:r>
              <a:rPr lang="en-US" sz="1200" err="1"/>
              <a:t>adipiscing</a:t>
            </a:r>
            <a:r>
              <a:rPr lang="en-US" sz="1200"/>
              <a:t> </a:t>
            </a:r>
            <a:r>
              <a:rPr lang="en-US" sz="1200" err="1"/>
              <a:t>elit</a:t>
            </a:r>
            <a:r>
              <a:rPr lang="en-US" sz="1200"/>
              <a:t>, sed do </a:t>
            </a:r>
            <a:r>
              <a:rPr lang="en-US" sz="1200" err="1"/>
              <a:t>eiusmod</a:t>
            </a:r>
            <a:r>
              <a:rPr lang="en-US" sz="1200"/>
              <a:t> </a:t>
            </a:r>
            <a:r>
              <a:rPr lang="en-US" sz="1200" err="1"/>
              <a:t>tempor</a:t>
            </a:r>
            <a:r>
              <a:rPr lang="en-US" sz="1200"/>
              <a:t> </a:t>
            </a:r>
            <a:r>
              <a:rPr lang="en-US" sz="1200" err="1"/>
              <a:t>incididunt</a:t>
            </a:r>
            <a:r>
              <a:rPr lang="en-US" sz="1200"/>
              <a:t> </a:t>
            </a:r>
            <a:r>
              <a:rPr lang="en-US" sz="1200" err="1"/>
              <a:t>ut</a:t>
            </a:r>
            <a:r>
              <a:rPr lang="en-US" sz="1200"/>
              <a:t> labore et dolore magna </a:t>
            </a:r>
            <a:r>
              <a:rPr lang="en-US" sz="1200" err="1"/>
              <a:t>aliqua</a:t>
            </a:r>
            <a:r>
              <a:rPr lang="en-US" sz="1200"/>
              <a:t>. Ut </a:t>
            </a:r>
            <a:r>
              <a:rPr lang="en-US" sz="1200" err="1"/>
              <a:t>enim</a:t>
            </a:r>
            <a:r>
              <a:rPr lang="en-US" sz="1200"/>
              <a:t> ad minim </a:t>
            </a:r>
            <a:r>
              <a:rPr lang="en-US" sz="1200" err="1"/>
              <a:t>veniam</a:t>
            </a:r>
            <a:r>
              <a:rPr lang="en-US" sz="1200"/>
              <a:t>, </a:t>
            </a:r>
            <a:r>
              <a:rPr lang="en-US" sz="1200" err="1"/>
              <a:t>quis</a:t>
            </a:r>
            <a:r>
              <a:rPr lang="en-US" sz="1200"/>
              <a:t> </a:t>
            </a:r>
            <a:r>
              <a:rPr lang="en-US" sz="1200" err="1"/>
              <a:t>nostrud</a:t>
            </a:r>
            <a:r>
              <a:rPr lang="en-US" sz="1200"/>
              <a:t> exercitation </a:t>
            </a:r>
            <a:r>
              <a:rPr lang="en-US" sz="1200" err="1"/>
              <a:t>ullamco</a:t>
            </a:r>
            <a:r>
              <a:rPr lang="en-US" sz="1200"/>
              <a:t> </a:t>
            </a:r>
            <a:r>
              <a:rPr lang="en-US" sz="1200" err="1"/>
              <a:t>laboris</a:t>
            </a:r>
            <a:r>
              <a:rPr lang="en-US" sz="1200"/>
              <a:t> nisi </a:t>
            </a:r>
            <a:r>
              <a:rPr lang="en-US" sz="1200" err="1"/>
              <a:t>ut</a:t>
            </a:r>
            <a:r>
              <a:rPr lang="en-US" sz="1200"/>
              <a:t> </a:t>
            </a:r>
            <a:r>
              <a:rPr lang="en-US" sz="1200" err="1"/>
              <a:t>aliquip</a:t>
            </a:r>
            <a:r>
              <a:rPr lang="en-US" sz="1200"/>
              <a:t> ex </a:t>
            </a:r>
            <a:r>
              <a:rPr lang="en-US" sz="1200" err="1"/>
              <a:t>ea</a:t>
            </a:r>
            <a:r>
              <a:rPr lang="en-US" sz="1200"/>
              <a:t> </a:t>
            </a:r>
            <a:r>
              <a:rPr lang="en-US" sz="1200" err="1"/>
              <a:t>commodo</a:t>
            </a:r>
            <a:r>
              <a:rPr lang="en-US" sz="1200"/>
              <a:t> </a:t>
            </a:r>
            <a:r>
              <a:rPr lang="en-US" sz="1200" err="1"/>
              <a:t>consequat</a:t>
            </a:r>
            <a:r>
              <a:rPr lang="en-US" sz="1200"/>
              <a:t>.</a:t>
            </a:r>
          </a:p>
        </p:txBody>
      </p:sp>
      <p:sp>
        <p:nvSpPr>
          <p:cNvPr id="4" name="Title 2">
            <a:extLst>
              <a:ext uri="{FF2B5EF4-FFF2-40B4-BE49-F238E27FC236}">
                <a16:creationId xmlns:a16="http://schemas.microsoft.com/office/drawing/2014/main" id="{EE7FB7D5-3FAC-995A-EC53-443E17712C38}"/>
              </a:ext>
            </a:extLst>
          </p:cNvPr>
          <p:cNvSpPr txBox="1">
            <a:spLocks/>
          </p:cNvSpPr>
          <p:nvPr/>
        </p:nvSpPr>
        <p:spPr>
          <a:xfrm>
            <a:off x="263526" y="1290851"/>
            <a:ext cx="5083978" cy="1183999"/>
          </a:xfrm>
          <a:prstGeom prst="rect">
            <a:avLst/>
          </a:prstGeom>
        </p:spPr>
        <p:txBody>
          <a:bodyPr vert="horz" lIns="0" tIns="0" rIns="0" bIns="0" rtlCol="0" anchor="b"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en-US" sz="4800" b="0">
                <a:solidFill>
                  <a:srgbClr val="0C2340"/>
                </a:solidFill>
                <a:latin typeface="Work Sans Light" pitchFamily="2" charset="0"/>
              </a:rPr>
              <a:t>Title of </a:t>
            </a:r>
            <a:br>
              <a:rPr lang="en-US" sz="4800" b="0">
                <a:solidFill>
                  <a:srgbClr val="0C2340"/>
                </a:solidFill>
                <a:latin typeface="Work Sans Light" pitchFamily="2" charset="0"/>
              </a:rPr>
            </a:br>
            <a:r>
              <a:rPr lang="en-US" sz="4800" b="0">
                <a:solidFill>
                  <a:srgbClr val="0C2340"/>
                </a:solidFill>
                <a:latin typeface="Work Sans Light" pitchFamily="2" charset="0"/>
              </a:rPr>
              <a:t>the slide</a:t>
            </a:r>
          </a:p>
        </p:txBody>
      </p:sp>
      <p:sp>
        <p:nvSpPr>
          <p:cNvPr id="52" name="TextBox 10">
            <a:extLst>
              <a:ext uri="{FF2B5EF4-FFF2-40B4-BE49-F238E27FC236}">
                <a16:creationId xmlns:a16="http://schemas.microsoft.com/office/drawing/2014/main" id="{D0A58CE2-A7B7-D451-A912-D316D6D40283}"/>
              </a:ext>
            </a:extLst>
          </p:cNvPr>
          <p:cNvSpPr txBox="1"/>
          <p:nvPr/>
        </p:nvSpPr>
        <p:spPr>
          <a:xfrm>
            <a:off x="265367" y="3145929"/>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a:solidFill>
                  <a:srgbClr val="0C2340"/>
                </a:solidFill>
                <a:latin typeface="Work Sans SemiBold" pitchFamily="2" charset="0"/>
              </a:rPr>
              <a:t>Title of the paragraph</a:t>
            </a:r>
            <a:endParaRPr lang="en-US" sz="1200">
              <a:solidFill>
                <a:srgbClr val="0C2340"/>
              </a:solidFill>
              <a:latin typeface="Work Sans SemiBold" pitchFamily="2" charset="0"/>
            </a:endParaRPr>
          </a:p>
        </p:txBody>
      </p:sp>
      <p:sp>
        <p:nvSpPr>
          <p:cNvPr id="53" name="TextBox 10">
            <a:extLst>
              <a:ext uri="{FF2B5EF4-FFF2-40B4-BE49-F238E27FC236}">
                <a16:creationId xmlns:a16="http://schemas.microsoft.com/office/drawing/2014/main" id="{F2F6A64F-115A-A799-BDC1-F4849124D0C7}"/>
              </a:ext>
            </a:extLst>
          </p:cNvPr>
          <p:cNvSpPr txBox="1"/>
          <p:nvPr/>
        </p:nvSpPr>
        <p:spPr>
          <a:xfrm>
            <a:off x="263525" y="3458912"/>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56" name="Rectangle 55">
            <a:extLst>
              <a:ext uri="{FF2B5EF4-FFF2-40B4-BE49-F238E27FC236}">
                <a16:creationId xmlns:a16="http://schemas.microsoft.com/office/drawing/2014/main" id="{693D2A91-05AD-BE8C-2673-7C6E6E98CAF8}"/>
              </a:ext>
            </a:extLst>
          </p:cNvPr>
          <p:cNvSpPr/>
          <p:nvPr/>
        </p:nvSpPr>
        <p:spPr>
          <a:xfrm>
            <a:off x="263526" y="2863094"/>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2B65577A-6AF3-DD88-96C0-E545CF5E6EC5}"/>
              </a:ext>
            </a:extLst>
          </p:cNvPr>
          <p:cNvCxnSpPr/>
          <p:nvPr/>
        </p:nvCxnSpPr>
        <p:spPr>
          <a:xfrm>
            <a:off x="263525" y="2436260"/>
            <a:ext cx="11664950" cy="0"/>
          </a:xfrm>
          <a:prstGeom prst="line">
            <a:avLst/>
          </a:prstGeom>
          <a:ln w="6350">
            <a:solidFill>
              <a:srgbClr val="DA291C"/>
            </a:solidFill>
          </a:ln>
          <a:effectLst/>
        </p:spPr>
        <p:style>
          <a:lnRef idx="2">
            <a:schemeClr val="accent1"/>
          </a:lnRef>
          <a:fillRef idx="0">
            <a:schemeClr val="accent1"/>
          </a:fillRef>
          <a:effectRef idx="1">
            <a:schemeClr val="accent1"/>
          </a:effectRef>
          <a:fontRef idx="minor">
            <a:schemeClr val="tx1"/>
          </a:fontRef>
        </p:style>
      </p:cxnSp>
      <p:sp>
        <p:nvSpPr>
          <p:cNvPr id="2" name="TextBox 8">
            <a:extLst>
              <a:ext uri="{FF2B5EF4-FFF2-40B4-BE49-F238E27FC236}">
                <a16:creationId xmlns:a16="http://schemas.microsoft.com/office/drawing/2014/main" id="{4A72FF2B-67AF-DAEC-46F9-D15FAEF8F5A8}"/>
              </a:ext>
            </a:extLst>
          </p:cNvPr>
          <p:cNvSpPr txBox="1"/>
          <p:nvPr/>
        </p:nvSpPr>
        <p:spPr>
          <a:xfrm>
            <a:off x="257175" y="235177"/>
            <a:ext cx="2039291" cy="201722"/>
          </a:xfrm>
          <a:prstGeom prst="rect">
            <a:avLst/>
          </a:prstGeom>
        </p:spPr>
        <p:txBody>
          <a:bodyPr lIns="0" tIns="0" rIns="0" bIns="0" rtlCol="0" anchor="t">
            <a:spAutoFit/>
          </a:bodyPr>
          <a:lstStyle/>
          <a:p>
            <a:pPr>
              <a:lnSpc>
                <a:spcPts val="1680"/>
              </a:lnSpc>
            </a:pPr>
            <a:r>
              <a:rPr lang="en-US" sz="1200" b="1">
                <a:solidFill>
                  <a:srgbClr val="DA291C"/>
                </a:solidFill>
                <a:latin typeface="Work Sans SemiBold" pitchFamily="2" charset="0"/>
              </a:rPr>
              <a:t>LOREM IPSUM</a:t>
            </a:r>
          </a:p>
        </p:txBody>
      </p:sp>
      <p:sp>
        <p:nvSpPr>
          <p:cNvPr id="5" name="TextBox 10">
            <a:extLst>
              <a:ext uri="{FF2B5EF4-FFF2-40B4-BE49-F238E27FC236}">
                <a16:creationId xmlns:a16="http://schemas.microsoft.com/office/drawing/2014/main" id="{91D3F718-9943-2D03-0846-DC17264C7395}"/>
              </a:ext>
            </a:extLst>
          </p:cNvPr>
          <p:cNvSpPr txBox="1"/>
          <p:nvPr/>
        </p:nvSpPr>
        <p:spPr>
          <a:xfrm>
            <a:off x="3253042" y="3145929"/>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6" name="TextBox 10">
            <a:extLst>
              <a:ext uri="{FF2B5EF4-FFF2-40B4-BE49-F238E27FC236}">
                <a16:creationId xmlns:a16="http://schemas.microsoft.com/office/drawing/2014/main" id="{B87B7C11-5DF7-04EC-F97C-B8DEAB809FA3}"/>
              </a:ext>
            </a:extLst>
          </p:cNvPr>
          <p:cNvSpPr txBox="1"/>
          <p:nvPr/>
        </p:nvSpPr>
        <p:spPr>
          <a:xfrm>
            <a:off x="3251200" y="3458912"/>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7" name="Rectangle 6">
            <a:extLst>
              <a:ext uri="{FF2B5EF4-FFF2-40B4-BE49-F238E27FC236}">
                <a16:creationId xmlns:a16="http://schemas.microsoft.com/office/drawing/2014/main" id="{AFC07095-C4B9-0554-8428-85C1B3739BF6}"/>
              </a:ext>
            </a:extLst>
          </p:cNvPr>
          <p:cNvSpPr/>
          <p:nvPr/>
        </p:nvSpPr>
        <p:spPr>
          <a:xfrm>
            <a:off x="3251201" y="2863094"/>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10">
            <a:extLst>
              <a:ext uri="{FF2B5EF4-FFF2-40B4-BE49-F238E27FC236}">
                <a16:creationId xmlns:a16="http://schemas.microsoft.com/office/drawing/2014/main" id="{C4376CE2-23AD-0DD1-6013-EF40D82B396C}"/>
              </a:ext>
            </a:extLst>
          </p:cNvPr>
          <p:cNvSpPr txBox="1"/>
          <p:nvPr/>
        </p:nvSpPr>
        <p:spPr>
          <a:xfrm>
            <a:off x="6167438" y="3145929"/>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10" name="TextBox 10">
            <a:extLst>
              <a:ext uri="{FF2B5EF4-FFF2-40B4-BE49-F238E27FC236}">
                <a16:creationId xmlns:a16="http://schemas.microsoft.com/office/drawing/2014/main" id="{CBC58790-77CE-E692-AC21-2590605F7673}"/>
              </a:ext>
            </a:extLst>
          </p:cNvPr>
          <p:cNvSpPr txBox="1"/>
          <p:nvPr/>
        </p:nvSpPr>
        <p:spPr>
          <a:xfrm>
            <a:off x="6165596" y="3458912"/>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11" name="Rectangle 10">
            <a:extLst>
              <a:ext uri="{FF2B5EF4-FFF2-40B4-BE49-F238E27FC236}">
                <a16:creationId xmlns:a16="http://schemas.microsoft.com/office/drawing/2014/main" id="{914C9FD4-7DC5-F604-8F7A-6BDE73CAC6A8}"/>
              </a:ext>
            </a:extLst>
          </p:cNvPr>
          <p:cNvSpPr/>
          <p:nvPr/>
        </p:nvSpPr>
        <p:spPr>
          <a:xfrm>
            <a:off x="6165597" y="2863094"/>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0">
            <a:extLst>
              <a:ext uri="{FF2B5EF4-FFF2-40B4-BE49-F238E27FC236}">
                <a16:creationId xmlns:a16="http://schemas.microsoft.com/office/drawing/2014/main" id="{C8A4906F-1135-DF20-EF18-D0A099267DDA}"/>
              </a:ext>
            </a:extLst>
          </p:cNvPr>
          <p:cNvSpPr txBox="1"/>
          <p:nvPr/>
        </p:nvSpPr>
        <p:spPr>
          <a:xfrm>
            <a:off x="9086201" y="3145929"/>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14" name="TextBox 10">
            <a:extLst>
              <a:ext uri="{FF2B5EF4-FFF2-40B4-BE49-F238E27FC236}">
                <a16:creationId xmlns:a16="http://schemas.microsoft.com/office/drawing/2014/main" id="{50FC25DC-274C-D580-6562-09C67D10715D}"/>
              </a:ext>
            </a:extLst>
          </p:cNvPr>
          <p:cNvSpPr txBox="1"/>
          <p:nvPr/>
        </p:nvSpPr>
        <p:spPr>
          <a:xfrm>
            <a:off x="9084359" y="3458912"/>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15" name="Rectangle 14">
            <a:extLst>
              <a:ext uri="{FF2B5EF4-FFF2-40B4-BE49-F238E27FC236}">
                <a16:creationId xmlns:a16="http://schemas.microsoft.com/office/drawing/2014/main" id="{BA9963AD-CF0D-92B5-7072-3C627251454F}"/>
              </a:ext>
            </a:extLst>
          </p:cNvPr>
          <p:cNvSpPr/>
          <p:nvPr/>
        </p:nvSpPr>
        <p:spPr>
          <a:xfrm>
            <a:off x="9084360" y="2863094"/>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0">
            <a:extLst>
              <a:ext uri="{FF2B5EF4-FFF2-40B4-BE49-F238E27FC236}">
                <a16:creationId xmlns:a16="http://schemas.microsoft.com/office/drawing/2014/main" id="{5FB130E8-6CAD-EC69-FE2F-164F087BDDD9}"/>
              </a:ext>
            </a:extLst>
          </p:cNvPr>
          <p:cNvSpPr txBox="1"/>
          <p:nvPr/>
        </p:nvSpPr>
        <p:spPr>
          <a:xfrm>
            <a:off x="265367" y="530746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17" name="TextBox 10">
            <a:extLst>
              <a:ext uri="{FF2B5EF4-FFF2-40B4-BE49-F238E27FC236}">
                <a16:creationId xmlns:a16="http://schemas.microsoft.com/office/drawing/2014/main" id="{7B7C5511-7964-E4EE-653F-B64DAB257447}"/>
              </a:ext>
            </a:extLst>
          </p:cNvPr>
          <p:cNvSpPr txBox="1"/>
          <p:nvPr/>
        </p:nvSpPr>
        <p:spPr>
          <a:xfrm>
            <a:off x="263525" y="5620451"/>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19" name="Rectangle 18">
            <a:extLst>
              <a:ext uri="{FF2B5EF4-FFF2-40B4-BE49-F238E27FC236}">
                <a16:creationId xmlns:a16="http://schemas.microsoft.com/office/drawing/2014/main" id="{08097873-E891-8E30-8C00-5C027FF875B7}"/>
              </a:ext>
            </a:extLst>
          </p:cNvPr>
          <p:cNvSpPr/>
          <p:nvPr/>
        </p:nvSpPr>
        <p:spPr>
          <a:xfrm>
            <a:off x="263526" y="502463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0">
            <a:extLst>
              <a:ext uri="{FF2B5EF4-FFF2-40B4-BE49-F238E27FC236}">
                <a16:creationId xmlns:a16="http://schemas.microsoft.com/office/drawing/2014/main" id="{DD49A3B7-AC00-FE1F-2EFC-BC5965FEF4EB}"/>
              </a:ext>
            </a:extLst>
          </p:cNvPr>
          <p:cNvSpPr txBox="1"/>
          <p:nvPr/>
        </p:nvSpPr>
        <p:spPr>
          <a:xfrm>
            <a:off x="3253042" y="530746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21" name="TextBox 10">
            <a:extLst>
              <a:ext uri="{FF2B5EF4-FFF2-40B4-BE49-F238E27FC236}">
                <a16:creationId xmlns:a16="http://schemas.microsoft.com/office/drawing/2014/main" id="{802D7374-C4C6-E6AE-F3A8-84D7B5B59C4D}"/>
              </a:ext>
            </a:extLst>
          </p:cNvPr>
          <p:cNvSpPr txBox="1"/>
          <p:nvPr/>
        </p:nvSpPr>
        <p:spPr>
          <a:xfrm>
            <a:off x="3251200" y="5620451"/>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22" name="Rectangle 21">
            <a:extLst>
              <a:ext uri="{FF2B5EF4-FFF2-40B4-BE49-F238E27FC236}">
                <a16:creationId xmlns:a16="http://schemas.microsoft.com/office/drawing/2014/main" id="{E0E81E87-A939-3C32-9C85-62DA6CF5306A}"/>
              </a:ext>
            </a:extLst>
          </p:cNvPr>
          <p:cNvSpPr/>
          <p:nvPr/>
        </p:nvSpPr>
        <p:spPr>
          <a:xfrm>
            <a:off x="3251201" y="502463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10">
            <a:extLst>
              <a:ext uri="{FF2B5EF4-FFF2-40B4-BE49-F238E27FC236}">
                <a16:creationId xmlns:a16="http://schemas.microsoft.com/office/drawing/2014/main" id="{A8D7D61F-9ED4-B9A9-FD0B-55D9A464BF37}"/>
              </a:ext>
            </a:extLst>
          </p:cNvPr>
          <p:cNvSpPr txBox="1"/>
          <p:nvPr/>
        </p:nvSpPr>
        <p:spPr>
          <a:xfrm>
            <a:off x="6167438" y="530746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25" name="TextBox 10">
            <a:extLst>
              <a:ext uri="{FF2B5EF4-FFF2-40B4-BE49-F238E27FC236}">
                <a16:creationId xmlns:a16="http://schemas.microsoft.com/office/drawing/2014/main" id="{29B2BF9E-27D7-2C74-43D3-3754BD235EF0}"/>
              </a:ext>
            </a:extLst>
          </p:cNvPr>
          <p:cNvSpPr txBox="1"/>
          <p:nvPr/>
        </p:nvSpPr>
        <p:spPr>
          <a:xfrm>
            <a:off x="6165596" y="5620451"/>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26" name="Rectangle 25">
            <a:extLst>
              <a:ext uri="{FF2B5EF4-FFF2-40B4-BE49-F238E27FC236}">
                <a16:creationId xmlns:a16="http://schemas.microsoft.com/office/drawing/2014/main" id="{02D2D1A9-6904-0143-2634-39922A9484C4}"/>
              </a:ext>
            </a:extLst>
          </p:cNvPr>
          <p:cNvSpPr/>
          <p:nvPr/>
        </p:nvSpPr>
        <p:spPr>
          <a:xfrm>
            <a:off x="6165597" y="502463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10">
            <a:extLst>
              <a:ext uri="{FF2B5EF4-FFF2-40B4-BE49-F238E27FC236}">
                <a16:creationId xmlns:a16="http://schemas.microsoft.com/office/drawing/2014/main" id="{CCCBC7CD-FB93-FAC7-BEC0-C24CC96E6365}"/>
              </a:ext>
            </a:extLst>
          </p:cNvPr>
          <p:cNvSpPr txBox="1"/>
          <p:nvPr/>
        </p:nvSpPr>
        <p:spPr>
          <a:xfrm>
            <a:off x="9086201" y="5307468"/>
            <a:ext cx="2481912" cy="368804"/>
          </a:xfrm>
          <a:prstGeom prst="rect">
            <a:avLst/>
          </a:prstGeom>
          <a:noFill/>
        </p:spPr>
        <p:txBody>
          <a:bodyPr wrap="square" lIns="0" tIns="36576" rIns="0" bIns="0" rtlCol="0" anchor="t">
            <a:noAutofit/>
          </a:bodyPr>
          <a:lstStyle/>
          <a:p>
            <a:pPr>
              <a:spcBef>
                <a:spcPts val="600"/>
              </a:spcBef>
              <a:buClr>
                <a:schemeClr val="accent6">
                  <a:lumMod val="50000"/>
                </a:schemeClr>
              </a:buClr>
              <a:buSzPct val="90000"/>
            </a:pPr>
            <a:r>
              <a:rPr lang="pt-BR" sz="1200" err="1">
                <a:solidFill>
                  <a:srgbClr val="0C2340"/>
                </a:solidFill>
                <a:latin typeface="Work Sans SemiBold" pitchFamily="2" charset="0"/>
              </a:rPr>
              <a:t>Title</a:t>
            </a:r>
            <a:r>
              <a:rPr lang="pt-BR" sz="1200">
                <a:solidFill>
                  <a:srgbClr val="0C2340"/>
                </a:solidFill>
                <a:latin typeface="Work Sans SemiBold" pitchFamily="2" charset="0"/>
              </a:rPr>
              <a:t> </a:t>
            </a:r>
            <a:r>
              <a:rPr lang="pt-BR" sz="1200" err="1">
                <a:solidFill>
                  <a:srgbClr val="0C2340"/>
                </a:solidFill>
                <a:latin typeface="Work Sans SemiBold" pitchFamily="2" charset="0"/>
              </a:rPr>
              <a:t>of</a:t>
            </a:r>
            <a:r>
              <a:rPr lang="pt-BR" sz="1200">
                <a:solidFill>
                  <a:srgbClr val="0C2340"/>
                </a:solidFill>
                <a:latin typeface="Work Sans SemiBold" pitchFamily="2" charset="0"/>
              </a:rPr>
              <a:t> </a:t>
            </a:r>
            <a:r>
              <a:rPr lang="pt-BR" sz="1200" err="1">
                <a:solidFill>
                  <a:srgbClr val="0C2340"/>
                </a:solidFill>
                <a:latin typeface="Work Sans SemiBold" pitchFamily="2" charset="0"/>
              </a:rPr>
              <a:t>the</a:t>
            </a:r>
            <a:r>
              <a:rPr lang="pt-BR" sz="1200">
                <a:solidFill>
                  <a:srgbClr val="0C2340"/>
                </a:solidFill>
                <a:latin typeface="Work Sans SemiBold" pitchFamily="2" charset="0"/>
              </a:rPr>
              <a:t> </a:t>
            </a:r>
            <a:r>
              <a:rPr lang="pt-BR" sz="1200" err="1">
                <a:solidFill>
                  <a:srgbClr val="0C2340"/>
                </a:solidFill>
                <a:latin typeface="Work Sans SemiBold" pitchFamily="2" charset="0"/>
              </a:rPr>
              <a:t>paragraph</a:t>
            </a:r>
            <a:endParaRPr lang="en-US" sz="1200">
              <a:solidFill>
                <a:srgbClr val="0C2340"/>
              </a:solidFill>
              <a:latin typeface="Work Sans SemiBold" pitchFamily="2" charset="0"/>
            </a:endParaRPr>
          </a:p>
        </p:txBody>
      </p:sp>
      <p:sp>
        <p:nvSpPr>
          <p:cNvPr id="29" name="TextBox 10">
            <a:extLst>
              <a:ext uri="{FF2B5EF4-FFF2-40B4-BE49-F238E27FC236}">
                <a16:creationId xmlns:a16="http://schemas.microsoft.com/office/drawing/2014/main" id="{1C0D3F18-E6EA-6903-EE57-4F52CB4F62C3}"/>
              </a:ext>
            </a:extLst>
          </p:cNvPr>
          <p:cNvSpPr txBox="1"/>
          <p:nvPr/>
        </p:nvSpPr>
        <p:spPr>
          <a:xfrm>
            <a:off x="9084359" y="5620451"/>
            <a:ext cx="2484438" cy="761299"/>
          </a:xfrm>
          <a:prstGeom prst="rect">
            <a:avLst/>
          </a:prstGeom>
          <a:noFill/>
        </p:spPr>
        <p:txBody>
          <a:bodyPr wrap="square" lIns="0" tIns="36576" rIns="0" bIns="0" rtlCol="0" anchor="t">
            <a:spAutoFit/>
          </a:bodyPr>
          <a:lstStyle/>
          <a:p>
            <a:pPr>
              <a:lnSpc>
                <a:spcPct val="120000"/>
              </a:lnSpc>
              <a:spcAft>
                <a:spcPts val="1200"/>
              </a:spcAft>
              <a:buClr>
                <a:schemeClr val="accent6">
                  <a:lumMod val="50000"/>
                </a:schemeClr>
              </a:buClr>
              <a:buSzPct val="90000"/>
            </a:pPr>
            <a:r>
              <a:rPr lang="en-US" sz="1000">
                <a:solidFill>
                  <a:srgbClr val="0C2340"/>
                </a:solidFill>
                <a:latin typeface="Work Sans" pitchFamily="2" charset="0"/>
              </a:rPr>
              <a:t>Lorem ipsum dolor sit </a:t>
            </a:r>
            <a:r>
              <a:rPr lang="en-US" sz="1000" err="1">
                <a:solidFill>
                  <a:srgbClr val="0C2340"/>
                </a:solidFill>
                <a:latin typeface="Work Sans" pitchFamily="2" charset="0"/>
              </a:rPr>
              <a:t>amet</a:t>
            </a:r>
            <a:r>
              <a:rPr lang="en-US" sz="1000">
                <a:solidFill>
                  <a:srgbClr val="0C2340"/>
                </a:solidFill>
                <a:latin typeface="Work Sans" pitchFamily="2" charset="0"/>
              </a:rPr>
              <a:t>, </a:t>
            </a:r>
            <a:r>
              <a:rPr lang="en-US" sz="1000" err="1">
                <a:solidFill>
                  <a:srgbClr val="0C2340"/>
                </a:solidFill>
                <a:latin typeface="Work Sans" pitchFamily="2" charset="0"/>
              </a:rPr>
              <a:t>consectetur</a:t>
            </a:r>
            <a:r>
              <a:rPr lang="en-US" sz="1000">
                <a:solidFill>
                  <a:srgbClr val="0C2340"/>
                </a:solidFill>
                <a:latin typeface="Work Sans" pitchFamily="2" charset="0"/>
              </a:rPr>
              <a:t> </a:t>
            </a:r>
            <a:r>
              <a:rPr lang="en-US" sz="1000" err="1">
                <a:solidFill>
                  <a:srgbClr val="0C2340"/>
                </a:solidFill>
                <a:latin typeface="Work Sans" pitchFamily="2" charset="0"/>
              </a:rPr>
              <a:t>adipiscing</a:t>
            </a:r>
            <a:r>
              <a:rPr lang="en-US" sz="1000">
                <a:solidFill>
                  <a:srgbClr val="0C2340"/>
                </a:solidFill>
                <a:latin typeface="Work Sans" pitchFamily="2" charset="0"/>
              </a:rPr>
              <a:t> </a:t>
            </a:r>
            <a:r>
              <a:rPr lang="en-US" sz="1000" err="1">
                <a:solidFill>
                  <a:srgbClr val="0C2340"/>
                </a:solidFill>
                <a:latin typeface="Work Sans" pitchFamily="2" charset="0"/>
              </a:rPr>
              <a:t>elit</a:t>
            </a:r>
            <a:r>
              <a:rPr lang="en-US" sz="1000">
                <a:solidFill>
                  <a:srgbClr val="0C2340"/>
                </a:solidFill>
                <a:latin typeface="Work Sans" pitchFamily="2" charset="0"/>
              </a:rPr>
              <a:t>, sed do </a:t>
            </a:r>
            <a:r>
              <a:rPr lang="en-US" sz="1000" err="1">
                <a:solidFill>
                  <a:srgbClr val="0C2340"/>
                </a:solidFill>
                <a:latin typeface="Work Sans" pitchFamily="2" charset="0"/>
              </a:rPr>
              <a:t>eiusmod</a:t>
            </a:r>
            <a:r>
              <a:rPr lang="en-US" sz="1000">
                <a:solidFill>
                  <a:srgbClr val="0C2340"/>
                </a:solidFill>
                <a:latin typeface="Work Sans" pitchFamily="2" charset="0"/>
              </a:rPr>
              <a:t> </a:t>
            </a:r>
            <a:r>
              <a:rPr lang="en-US" sz="1000" err="1">
                <a:solidFill>
                  <a:srgbClr val="0C2340"/>
                </a:solidFill>
                <a:latin typeface="Work Sans" pitchFamily="2" charset="0"/>
              </a:rPr>
              <a:t>tempor</a:t>
            </a:r>
            <a:r>
              <a:rPr lang="en-US" sz="1000">
                <a:solidFill>
                  <a:srgbClr val="0C2340"/>
                </a:solidFill>
                <a:latin typeface="Work Sans" pitchFamily="2" charset="0"/>
              </a:rPr>
              <a:t> </a:t>
            </a:r>
            <a:r>
              <a:rPr lang="en-US" sz="1000" err="1">
                <a:solidFill>
                  <a:srgbClr val="0C2340"/>
                </a:solidFill>
                <a:latin typeface="Work Sans" pitchFamily="2" charset="0"/>
              </a:rPr>
              <a:t>incididunt</a:t>
            </a:r>
            <a:r>
              <a:rPr lang="en-US" sz="1000">
                <a:solidFill>
                  <a:srgbClr val="0C2340"/>
                </a:solidFill>
                <a:latin typeface="Work Sans" pitchFamily="2" charset="0"/>
              </a:rPr>
              <a:t> </a:t>
            </a:r>
            <a:r>
              <a:rPr lang="en-US" sz="1000" err="1">
                <a:solidFill>
                  <a:srgbClr val="0C2340"/>
                </a:solidFill>
                <a:latin typeface="Work Sans" pitchFamily="2" charset="0"/>
              </a:rPr>
              <a:t>ut</a:t>
            </a:r>
            <a:r>
              <a:rPr lang="en-US" sz="1000">
                <a:solidFill>
                  <a:srgbClr val="0C2340"/>
                </a:solidFill>
                <a:latin typeface="Work Sans" pitchFamily="2" charset="0"/>
              </a:rPr>
              <a:t> labore et dolore magna </a:t>
            </a:r>
            <a:r>
              <a:rPr lang="en-US" sz="1000" err="1">
                <a:solidFill>
                  <a:srgbClr val="0C2340"/>
                </a:solidFill>
                <a:latin typeface="Work Sans" pitchFamily="2" charset="0"/>
              </a:rPr>
              <a:t>aliqua</a:t>
            </a:r>
            <a:r>
              <a:rPr lang="en-US" sz="1000">
                <a:solidFill>
                  <a:srgbClr val="0C2340"/>
                </a:solidFill>
                <a:latin typeface="Work Sans" pitchFamily="2" charset="0"/>
              </a:rPr>
              <a:t>.</a:t>
            </a:r>
            <a:endParaRPr lang="en-US" sz="1000">
              <a:solidFill>
                <a:srgbClr val="0C2340"/>
              </a:solidFill>
            </a:endParaRPr>
          </a:p>
        </p:txBody>
      </p:sp>
      <p:sp>
        <p:nvSpPr>
          <p:cNvPr id="30" name="Rectangle 29">
            <a:extLst>
              <a:ext uri="{FF2B5EF4-FFF2-40B4-BE49-F238E27FC236}">
                <a16:creationId xmlns:a16="http://schemas.microsoft.com/office/drawing/2014/main" id="{AA4BA9AF-24B7-E839-B18C-C98B2570DC84}"/>
              </a:ext>
            </a:extLst>
          </p:cNvPr>
          <p:cNvSpPr/>
          <p:nvPr/>
        </p:nvSpPr>
        <p:spPr>
          <a:xfrm>
            <a:off x="9084360" y="5024633"/>
            <a:ext cx="162560" cy="1625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534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Agrupar 5" hidden="1">
            <a:extLst>
              <a:ext uri="{FF2B5EF4-FFF2-40B4-BE49-F238E27FC236}">
                <a16:creationId xmlns:a16="http://schemas.microsoft.com/office/drawing/2014/main" id="{456DF7CC-96F5-DB65-859E-FF084620ADA5}"/>
              </a:ext>
            </a:extLst>
          </p:cNvPr>
          <p:cNvGrpSpPr>
            <a:grpSpLocks noGrp="1" noUngrp="1" noRot="1" noMove="1" noResize="1"/>
          </p:cNvGrpSpPr>
          <p:nvPr/>
        </p:nvGrpSpPr>
        <p:grpSpPr>
          <a:xfrm>
            <a:off x="0" y="0"/>
            <a:ext cx="12192000" cy="6858000"/>
            <a:chOff x="0" y="0"/>
            <a:chExt cx="12192000" cy="6858000"/>
          </a:xfrm>
        </p:grpSpPr>
        <p:sp>
          <p:nvSpPr>
            <p:cNvPr id="3" name="Retângulo 2">
              <a:extLst>
                <a:ext uri="{FF2B5EF4-FFF2-40B4-BE49-F238E27FC236}">
                  <a16:creationId xmlns:a16="http://schemas.microsoft.com/office/drawing/2014/main" id="{809EAEED-8209-0DE3-112D-9557314DDD01}"/>
                </a:ext>
              </a:extLst>
            </p:cNvPr>
            <p:cNvSpPr>
              <a:spLocks noGrp="1" noRot="1" noMove="1" noResize="1" noEditPoints="1" noAdjustHandles="1" noChangeArrowheads="1" noChangeShapeType="1"/>
            </p:cNvSpPr>
            <p:nvPr/>
          </p:nvSpPr>
          <p:spPr>
            <a:xfrm>
              <a:off x="0" y="0"/>
              <a:ext cx="3960000" cy="6858000"/>
            </a:xfrm>
            <a:prstGeom prst="rect">
              <a:avLst/>
            </a:prstGeom>
            <a:solidFill>
              <a:schemeClr val="accent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4" name="Retângulo 3">
              <a:extLst>
                <a:ext uri="{FF2B5EF4-FFF2-40B4-BE49-F238E27FC236}">
                  <a16:creationId xmlns:a16="http://schemas.microsoft.com/office/drawing/2014/main" id="{9E7A9165-0207-E45E-35B1-6DD0D0E21747}"/>
                </a:ext>
              </a:extLst>
            </p:cNvPr>
            <p:cNvSpPr>
              <a:spLocks noGrp="1" noRot="1" noMove="1" noResize="1" noEditPoints="1" noAdjustHandles="1" noChangeArrowheads="1" noChangeShapeType="1"/>
            </p:cNvSpPr>
            <p:nvPr/>
          </p:nvSpPr>
          <p:spPr>
            <a:xfrm>
              <a:off x="4116000" y="0"/>
              <a:ext cx="3960000" cy="6858000"/>
            </a:xfrm>
            <a:prstGeom prst="rect">
              <a:avLst/>
            </a:prstGeom>
            <a:solidFill>
              <a:schemeClr val="accent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5" name="Retângulo 4">
              <a:extLst>
                <a:ext uri="{FF2B5EF4-FFF2-40B4-BE49-F238E27FC236}">
                  <a16:creationId xmlns:a16="http://schemas.microsoft.com/office/drawing/2014/main" id="{E2BF44E2-B6EB-E3FE-D068-864A26890011}"/>
                </a:ext>
              </a:extLst>
            </p:cNvPr>
            <p:cNvSpPr>
              <a:spLocks noGrp="1" noRot="1" noMove="1" noResize="1" noEditPoints="1" noAdjustHandles="1" noChangeArrowheads="1" noChangeShapeType="1"/>
            </p:cNvSpPr>
            <p:nvPr/>
          </p:nvSpPr>
          <p:spPr>
            <a:xfrm>
              <a:off x="8232000" y="0"/>
              <a:ext cx="3960000" cy="6858000"/>
            </a:xfrm>
            <a:prstGeom prst="rect">
              <a:avLst/>
            </a:prstGeom>
            <a:solidFill>
              <a:schemeClr val="accent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
        <p:nvSpPr>
          <p:cNvPr id="9" name="Título 3">
            <a:extLst>
              <a:ext uri="{FF2B5EF4-FFF2-40B4-BE49-F238E27FC236}">
                <a16:creationId xmlns:a16="http://schemas.microsoft.com/office/drawing/2014/main" id="{ACF5B4CA-ADB2-2064-8816-DC47DA0841C9}"/>
              </a:ext>
            </a:extLst>
          </p:cNvPr>
          <p:cNvSpPr txBox="1">
            <a:spLocks/>
          </p:cNvSpPr>
          <p:nvPr/>
        </p:nvSpPr>
        <p:spPr>
          <a:xfrm>
            <a:off x="4202430" y="735163"/>
            <a:ext cx="3734753" cy="1388671"/>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rgbClr val="DA291C"/>
                </a:solidFill>
                <a:latin typeface="Work Sans Light" pitchFamily="2" charset="0"/>
              </a:rPr>
              <a:t>Lorem ipsum dolor sit </a:t>
            </a:r>
            <a:r>
              <a:rPr lang="en-US" sz="2400" err="1">
                <a:solidFill>
                  <a:srgbClr val="DA291C"/>
                </a:solidFill>
                <a:latin typeface="Work Sans Light" pitchFamily="2" charset="0"/>
              </a:rPr>
              <a:t>amet</a:t>
            </a:r>
            <a:r>
              <a:rPr lang="en-US" sz="2400">
                <a:solidFill>
                  <a:srgbClr val="DA291C"/>
                </a:solidFill>
                <a:latin typeface="Work Sans Light" pitchFamily="2" charset="0"/>
              </a:rPr>
              <a:t>, </a:t>
            </a:r>
            <a:r>
              <a:rPr lang="en-US" sz="2400" err="1">
                <a:solidFill>
                  <a:srgbClr val="DA291C"/>
                </a:solidFill>
                <a:latin typeface="Work Sans Light" pitchFamily="2" charset="0"/>
              </a:rPr>
              <a:t>consectetur</a:t>
            </a:r>
            <a:r>
              <a:rPr lang="en-US" sz="2400">
                <a:solidFill>
                  <a:srgbClr val="DA291C"/>
                </a:solidFill>
                <a:latin typeface="Work Sans Light" pitchFamily="2" charset="0"/>
              </a:rPr>
              <a:t> </a:t>
            </a:r>
            <a:r>
              <a:rPr lang="en-US" sz="2400" err="1">
                <a:solidFill>
                  <a:srgbClr val="DA291C"/>
                </a:solidFill>
                <a:latin typeface="Work Sans Light" pitchFamily="2" charset="0"/>
              </a:rPr>
              <a:t>adipiscing</a:t>
            </a:r>
            <a:r>
              <a:rPr lang="en-US" sz="2400">
                <a:solidFill>
                  <a:srgbClr val="DA291C"/>
                </a:solidFill>
                <a:latin typeface="Work Sans Light" pitchFamily="2" charset="0"/>
              </a:rPr>
              <a:t> </a:t>
            </a:r>
            <a:r>
              <a:rPr lang="en-US" sz="2400" err="1">
                <a:solidFill>
                  <a:srgbClr val="DA291C"/>
                </a:solidFill>
                <a:latin typeface="Work Sans Light" pitchFamily="2" charset="0"/>
              </a:rPr>
              <a:t>elit</a:t>
            </a:r>
            <a:r>
              <a:rPr lang="en-US" sz="2400">
                <a:solidFill>
                  <a:srgbClr val="DA291C"/>
                </a:solidFill>
                <a:latin typeface="Work Sans Light" pitchFamily="2" charset="0"/>
              </a:rPr>
              <a:t>, sed do </a:t>
            </a:r>
            <a:r>
              <a:rPr lang="en-US" sz="2400" err="1">
                <a:solidFill>
                  <a:srgbClr val="DA291C"/>
                </a:solidFill>
                <a:latin typeface="Work Sans Light" pitchFamily="2" charset="0"/>
              </a:rPr>
              <a:t>eiusmod</a:t>
            </a:r>
            <a:r>
              <a:rPr lang="en-US" sz="2400">
                <a:solidFill>
                  <a:srgbClr val="DA291C"/>
                </a:solidFill>
                <a:latin typeface="Work Sans Light" pitchFamily="2" charset="0"/>
              </a:rPr>
              <a:t> </a:t>
            </a:r>
            <a:r>
              <a:rPr lang="en-US" sz="2400" err="1">
                <a:solidFill>
                  <a:srgbClr val="DA291C"/>
                </a:solidFill>
                <a:latin typeface="Work Sans Light" pitchFamily="2" charset="0"/>
              </a:rPr>
              <a:t>tempor</a:t>
            </a:r>
            <a:r>
              <a:rPr lang="en-US" sz="2400">
                <a:solidFill>
                  <a:srgbClr val="DA291C"/>
                </a:solidFill>
                <a:latin typeface="Work Sans Light" pitchFamily="2" charset="0"/>
              </a:rPr>
              <a:t> </a:t>
            </a:r>
            <a:endParaRPr lang="pt-BR" sz="2400">
              <a:solidFill>
                <a:srgbClr val="DA291C"/>
              </a:solidFill>
              <a:latin typeface="Work Sans Light" pitchFamily="2" charset="0"/>
            </a:endParaRPr>
          </a:p>
        </p:txBody>
      </p:sp>
      <p:pic>
        <p:nvPicPr>
          <p:cNvPr id="2" name="Gráfico 1">
            <a:extLst>
              <a:ext uri="{FF2B5EF4-FFF2-40B4-BE49-F238E27FC236}">
                <a16:creationId xmlns:a16="http://schemas.microsoft.com/office/drawing/2014/main" id="{EF6ABDB9-4176-E975-6415-A330B5D0EA2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2576"/>
          <a:stretch/>
        </p:blipFill>
        <p:spPr>
          <a:xfrm>
            <a:off x="0" y="-1"/>
            <a:ext cx="3733503" cy="6858000"/>
          </a:xfrm>
          <a:prstGeom prst="rect">
            <a:avLst/>
          </a:prstGeom>
        </p:spPr>
      </p:pic>
      <p:sp>
        <p:nvSpPr>
          <p:cNvPr id="11" name="TextBox 8">
            <a:extLst>
              <a:ext uri="{FF2B5EF4-FFF2-40B4-BE49-F238E27FC236}">
                <a16:creationId xmlns:a16="http://schemas.microsoft.com/office/drawing/2014/main" id="{FD8EC8F6-1A5F-BA3B-9121-DDC0A2305BE9}"/>
              </a:ext>
            </a:extLst>
          </p:cNvPr>
          <p:cNvSpPr txBox="1"/>
          <p:nvPr/>
        </p:nvSpPr>
        <p:spPr>
          <a:xfrm>
            <a:off x="4224338" y="235177"/>
            <a:ext cx="2039291" cy="208134"/>
          </a:xfrm>
          <a:prstGeom prst="rect">
            <a:avLst/>
          </a:prstGeom>
        </p:spPr>
        <p:txBody>
          <a:bodyPr lIns="0" tIns="0" rIns="0" bIns="0" rtlCol="0" anchor="t">
            <a:spAutoFit/>
          </a:bodyPr>
          <a:lstStyle/>
          <a:p>
            <a:pPr>
              <a:lnSpc>
                <a:spcPts val="1680"/>
              </a:lnSpc>
            </a:pPr>
            <a:r>
              <a:rPr lang="en-US" sz="1200" b="1">
                <a:solidFill>
                  <a:srgbClr val="DA291C"/>
                </a:solidFill>
                <a:latin typeface="Work Sans SemiBold" pitchFamily="2" charset="0"/>
              </a:rPr>
              <a:t>LOREM IPSUM</a:t>
            </a:r>
          </a:p>
        </p:txBody>
      </p:sp>
      <p:graphicFrame>
        <p:nvGraphicFramePr>
          <p:cNvPr id="7" name="Table 6">
            <a:extLst>
              <a:ext uri="{FF2B5EF4-FFF2-40B4-BE49-F238E27FC236}">
                <a16:creationId xmlns:a16="http://schemas.microsoft.com/office/drawing/2014/main" id="{307E9E34-A5A5-871D-4959-2523F1A57B60}"/>
              </a:ext>
            </a:extLst>
          </p:cNvPr>
          <p:cNvGraphicFramePr>
            <a:graphicFrameLocks noGrp="1"/>
          </p:cNvGraphicFramePr>
          <p:nvPr>
            <p:extLst>
              <p:ext uri="{D42A27DB-BD31-4B8C-83A1-F6EECF244321}">
                <p14:modId xmlns:p14="http://schemas.microsoft.com/office/powerpoint/2010/main" val="3850681322"/>
              </p:ext>
            </p:extLst>
          </p:nvPr>
        </p:nvGraphicFramePr>
        <p:xfrm>
          <a:off x="4224337" y="2358390"/>
          <a:ext cx="7704138" cy="4023360"/>
        </p:xfrm>
        <a:graphic>
          <a:graphicData uri="http://schemas.openxmlformats.org/drawingml/2006/table">
            <a:tbl>
              <a:tblPr firstRow="1" bandRow="1">
                <a:tableStyleId>{5C22544A-7EE6-4342-B048-85BDC9FD1C3A}</a:tableStyleId>
              </a:tblPr>
              <a:tblGrid>
                <a:gridCol w="7704138">
                  <a:extLst>
                    <a:ext uri="{9D8B030D-6E8A-4147-A177-3AD203B41FA5}">
                      <a16:colId xmlns:a16="http://schemas.microsoft.com/office/drawing/2014/main" val="720845502"/>
                    </a:ext>
                  </a:extLst>
                </a:gridCol>
              </a:tblGrid>
              <a:tr h="1005840">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Lorem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ipsum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amet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consectetur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adipiscing</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elit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sed</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do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eiusmod</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tempor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incididunt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ut labore et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magna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aliqua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Ut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enim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ad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minim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veniam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quis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nostrud</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exercitation</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ullamco</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laboris</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nisi</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ut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aliquip</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ex</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commodo</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consequat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p>
                  </a:txBody>
                  <a:tcPr marR="540000">
                    <a:lnL w="12700" cmpd="sng">
                      <a:noFill/>
                    </a:lnL>
                    <a:lnR w="12700" cmpd="sng">
                      <a:noFill/>
                    </a:lnR>
                    <a:lnT w="12700" cmpd="sng">
                      <a:noFill/>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3679737"/>
                  </a:ext>
                </a:extLst>
              </a:tr>
              <a:tr h="1005840">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Duis</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aute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irure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reprehenderit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voluptate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velit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esse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cillum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eu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fugiat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nulla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pariatur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Excepteur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sint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occaecat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cupidatat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non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proident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sunt in culpa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qui</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officia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deserunt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mollit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anim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id est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laborum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team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comprises</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dedicated</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individuals</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a:t>
                      </a:r>
                    </a:p>
                  </a:txBody>
                  <a:tcPr marR="540000">
                    <a:lnL w="12700" cmpd="sng">
                      <a:noFill/>
                    </a:lnL>
                    <a:lnR w="12700" cmpd="sng">
                      <a:noFill/>
                    </a:lnR>
                    <a:lnT w="12700" cap="flat" cmpd="sng" algn="ctr">
                      <a:solidFill>
                        <a:srgbClr val="DA291C"/>
                      </a:solid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3285965"/>
                  </a:ext>
                </a:extLst>
              </a:tr>
              <a:tr h="1005840">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Duis</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aute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irure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reprehenderit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voluptate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velit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esse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cillum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eu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fugiat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nulla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pariatur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Excepteur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sint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occaecat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cupidatat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non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proident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sunt in culpa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qui</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b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b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officia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deserunt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p>
                  </a:txBody>
                  <a:tcPr marR="540000">
                    <a:lnL w="12700" cmpd="sng">
                      <a:noFill/>
                    </a:lnL>
                    <a:lnR w="12700" cmpd="sng">
                      <a:noFill/>
                    </a:lnR>
                    <a:lnT w="12700" cap="flat" cmpd="sng" algn="ctr">
                      <a:solidFill>
                        <a:srgbClr val="DA291C"/>
                      </a:solid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0638851"/>
                  </a:ext>
                </a:extLst>
              </a:tr>
              <a:tr h="1005840">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Duis</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aute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irure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reprehenderit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voluptate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velit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esse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cillum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eu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fugiat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nulla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pariatur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Excepteur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sint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occaecat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cupidatat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non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proident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sunt in culpa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qui</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b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b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officia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deserunt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p>
                  </a:txBody>
                  <a:tcPr marR="540000">
                    <a:lnL w="12700" cmpd="sng">
                      <a:noFill/>
                    </a:lnL>
                    <a:lnR w="12700" cmpd="sng">
                      <a:noFill/>
                    </a:lnR>
                    <a:lnT w="12700" cap="flat" cmpd="sng" algn="ctr">
                      <a:solidFill>
                        <a:srgbClr val="DA291C"/>
                      </a:solid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8953746"/>
                  </a:ext>
                </a:extLst>
              </a:tr>
            </a:tbl>
          </a:graphicData>
        </a:graphic>
      </p:graphicFrame>
    </p:spTree>
    <p:extLst>
      <p:ext uri="{BB962C8B-B14F-4D97-AF65-F5344CB8AC3E}">
        <p14:creationId xmlns:p14="http://schemas.microsoft.com/office/powerpoint/2010/main" val="498691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Agrupar 5" hidden="1">
            <a:extLst>
              <a:ext uri="{FF2B5EF4-FFF2-40B4-BE49-F238E27FC236}">
                <a16:creationId xmlns:a16="http://schemas.microsoft.com/office/drawing/2014/main" id="{456DF7CC-96F5-DB65-859E-FF084620ADA5}"/>
              </a:ext>
            </a:extLst>
          </p:cNvPr>
          <p:cNvGrpSpPr>
            <a:grpSpLocks noGrp="1" noUngrp="1" noRot="1" noMove="1" noResize="1"/>
          </p:cNvGrpSpPr>
          <p:nvPr/>
        </p:nvGrpSpPr>
        <p:grpSpPr>
          <a:xfrm>
            <a:off x="0" y="0"/>
            <a:ext cx="12192000" cy="6858000"/>
            <a:chOff x="0" y="0"/>
            <a:chExt cx="12192000" cy="6858000"/>
          </a:xfrm>
        </p:grpSpPr>
        <p:sp>
          <p:nvSpPr>
            <p:cNvPr id="3" name="Retângulo 2">
              <a:extLst>
                <a:ext uri="{FF2B5EF4-FFF2-40B4-BE49-F238E27FC236}">
                  <a16:creationId xmlns:a16="http://schemas.microsoft.com/office/drawing/2014/main" id="{809EAEED-8209-0DE3-112D-9557314DDD01}"/>
                </a:ext>
              </a:extLst>
            </p:cNvPr>
            <p:cNvSpPr>
              <a:spLocks noGrp="1" noRot="1" noMove="1" noResize="1" noEditPoints="1" noAdjustHandles="1" noChangeArrowheads="1" noChangeShapeType="1"/>
            </p:cNvSpPr>
            <p:nvPr/>
          </p:nvSpPr>
          <p:spPr>
            <a:xfrm>
              <a:off x="0" y="0"/>
              <a:ext cx="3960000" cy="6858000"/>
            </a:xfrm>
            <a:prstGeom prst="rect">
              <a:avLst/>
            </a:prstGeom>
            <a:solidFill>
              <a:schemeClr val="accent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4" name="Retângulo 3">
              <a:extLst>
                <a:ext uri="{FF2B5EF4-FFF2-40B4-BE49-F238E27FC236}">
                  <a16:creationId xmlns:a16="http://schemas.microsoft.com/office/drawing/2014/main" id="{9E7A9165-0207-E45E-35B1-6DD0D0E21747}"/>
                </a:ext>
              </a:extLst>
            </p:cNvPr>
            <p:cNvSpPr>
              <a:spLocks noGrp="1" noRot="1" noMove="1" noResize="1" noEditPoints="1" noAdjustHandles="1" noChangeArrowheads="1" noChangeShapeType="1"/>
            </p:cNvSpPr>
            <p:nvPr/>
          </p:nvSpPr>
          <p:spPr>
            <a:xfrm>
              <a:off x="4116000" y="0"/>
              <a:ext cx="3960000" cy="6858000"/>
            </a:xfrm>
            <a:prstGeom prst="rect">
              <a:avLst/>
            </a:prstGeom>
            <a:solidFill>
              <a:schemeClr val="accent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5" name="Retângulo 4">
              <a:extLst>
                <a:ext uri="{FF2B5EF4-FFF2-40B4-BE49-F238E27FC236}">
                  <a16:creationId xmlns:a16="http://schemas.microsoft.com/office/drawing/2014/main" id="{E2BF44E2-B6EB-E3FE-D068-864A26890011}"/>
                </a:ext>
              </a:extLst>
            </p:cNvPr>
            <p:cNvSpPr>
              <a:spLocks noGrp="1" noRot="1" noMove="1" noResize="1" noEditPoints="1" noAdjustHandles="1" noChangeArrowheads="1" noChangeShapeType="1"/>
            </p:cNvSpPr>
            <p:nvPr/>
          </p:nvSpPr>
          <p:spPr>
            <a:xfrm>
              <a:off x="8232000" y="0"/>
              <a:ext cx="3960000" cy="6858000"/>
            </a:xfrm>
            <a:prstGeom prst="rect">
              <a:avLst/>
            </a:prstGeom>
            <a:solidFill>
              <a:schemeClr val="accent1">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pt-BR"/>
            </a:p>
          </p:txBody>
        </p:sp>
      </p:grpSp>
      <p:sp>
        <p:nvSpPr>
          <p:cNvPr id="9" name="Título 3">
            <a:extLst>
              <a:ext uri="{FF2B5EF4-FFF2-40B4-BE49-F238E27FC236}">
                <a16:creationId xmlns:a16="http://schemas.microsoft.com/office/drawing/2014/main" id="{ACF5B4CA-ADB2-2064-8816-DC47DA0841C9}"/>
              </a:ext>
            </a:extLst>
          </p:cNvPr>
          <p:cNvSpPr txBox="1">
            <a:spLocks/>
          </p:cNvSpPr>
          <p:nvPr/>
        </p:nvSpPr>
        <p:spPr>
          <a:xfrm>
            <a:off x="4202430" y="735163"/>
            <a:ext cx="3734753" cy="1388671"/>
          </a:xfrm>
          <a:prstGeom prst="rect">
            <a:avLst/>
          </a:prstGeom>
          <a:noFill/>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rgbClr val="DA291C"/>
                </a:solidFill>
                <a:latin typeface="Work Sans Light" pitchFamily="2" charset="0"/>
              </a:rPr>
              <a:t>Lorem ipsum dolor sit </a:t>
            </a:r>
            <a:r>
              <a:rPr lang="en-US" sz="2400" err="1">
                <a:solidFill>
                  <a:srgbClr val="DA291C"/>
                </a:solidFill>
                <a:latin typeface="Work Sans Light" pitchFamily="2" charset="0"/>
              </a:rPr>
              <a:t>amet</a:t>
            </a:r>
            <a:r>
              <a:rPr lang="en-US" sz="2400">
                <a:solidFill>
                  <a:srgbClr val="DA291C"/>
                </a:solidFill>
                <a:latin typeface="Work Sans Light" pitchFamily="2" charset="0"/>
              </a:rPr>
              <a:t>, </a:t>
            </a:r>
            <a:r>
              <a:rPr lang="en-US" sz="2400" err="1">
                <a:solidFill>
                  <a:srgbClr val="DA291C"/>
                </a:solidFill>
                <a:latin typeface="Work Sans Light" pitchFamily="2" charset="0"/>
              </a:rPr>
              <a:t>consectetur</a:t>
            </a:r>
            <a:r>
              <a:rPr lang="en-US" sz="2400">
                <a:solidFill>
                  <a:srgbClr val="DA291C"/>
                </a:solidFill>
                <a:latin typeface="Work Sans Light" pitchFamily="2" charset="0"/>
              </a:rPr>
              <a:t> </a:t>
            </a:r>
            <a:r>
              <a:rPr lang="en-US" sz="2400" err="1">
                <a:solidFill>
                  <a:srgbClr val="DA291C"/>
                </a:solidFill>
                <a:latin typeface="Work Sans Light" pitchFamily="2" charset="0"/>
              </a:rPr>
              <a:t>adipiscing</a:t>
            </a:r>
            <a:r>
              <a:rPr lang="en-US" sz="2400">
                <a:solidFill>
                  <a:srgbClr val="DA291C"/>
                </a:solidFill>
                <a:latin typeface="Work Sans Light" pitchFamily="2" charset="0"/>
              </a:rPr>
              <a:t> </a:t>
            </a:r>
            <a:r>
              <a:rPr lang="en-US" sz="2400" err="1">
                <a:solidFill>
                  <a:srgbClr val="DA291C"/>
                </a:solidFill>
                <a:latin typeface="Work Sans Light" pitchFamily="2" charset="0"/>
              </a:rPr>
              <a:t>elit</a:t>
            </a:r>
            <a:r>
              <a:rPr lang="en-US" sz="2400">
                <a:solidFill>
                  <a:srgbClr val="DA291C"/>
                </a:solidFill>
                <a:latin typeface="Work Sans Light" pitchFamily="2" charset="0"/>
              </a:rPr>
              <a:t>, sed do </a:t>
            </a:r>
            <a:r>
              <a:rPr lang="en-US" sz="2400" err="1">
                <a:solidFill>
                  <a:srgbClr val="DA291C"/>
                </a:solidFill>
                <a:latin typeface="Work Sans Light" pitchFamily="2" charset="0"/>
              </a:rPr>
              <a:t>eiusmod</a:t>
            </a:r>
            <a:r>
              <a:rPr lang="en-US" sz="2400">
                <a:solidFill>
                  <a:srgbClr val="DA291C"/>
                </a:solidFill>
                <a:latin typeface="Work Sans Light" pitchFamily="2" charset="0"/>
              </a:rPr>
              <a:t> </a:t>
            </a:r>
            <a:r>
              <a:rPr lang="en-US" sz="2400" err="1">
                <a:solidFill>
                  <a:srgbClr val="DA291C"/>
                </a:solidFill>
                <a:latin typeface="Work Sans Light" pitchFamily="2" charset="0"/>
              </a:rPr>
              <a:t>tempor</a:t>
            </a:r>
            <a:r>
              <a:rPr lang="en-US" sz="2400">
                <a:solidFill>
                  <a:srgbClr val="DA291C"/>
                </a:solidFill>
                <a:latin typeface="Work Sans Light" pitchFamily="2" charset="0"/>
              </a:rPr>
              <a:t> </a:t>
            </a:r>
            <a:endParaRPr lang="pt-BR" sz="2400">
              <a:solidFill>
                <a:srgbClr val="DA291C"/>
              </a:solidFill>
              <a:latin typeface="Work Sans Light" pitchFamily="2" charset="0"/>
            </a:endParaRPr>
          </a:p>
        </p:txBody>
      </p:sp>
      <p:pic>
        <p:nvPicPr>
          <p:cNvPr id="2" name="Gráfico 1">
            <a:extLst>
              <a:ext uri="{FF2B5EF4-FFF2-40B4-BE49-F238E27FC236}">
                <a16:creationId xmlns:a16="http://schemas.microsoft.com/office/drawing/2014/main" id="{EF6ABDB9-4176-E975-6415-A330B5D0EA2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62576"/>
          <a:stretch/>
        </p:blipFill>
        <p:spPr>
          <a:xfrm>
            <a:off x="0" y="-1"/>
            <a:ext cx="3733503" cy="6858000"/>
          </a:xfrm>
          <a:prstGeom prst="rect">
            <a:avLst/>
          </a:prstGeom>
        </p:spPr>
      </p:pic>
      <p:sp>
        <p:nvSpPr>
          <p:cNvPr id="8" name="TextBox 8">
            <a:extLst>
              <a:ext uri="{FF2B5EF4-FFF2-40B4-BE49-F238E27FC236}">
                <a16:creationId xmlns:a16="http://schemas.microsoft.com/office/drawing/2014/main" id="{156B2226-9129-AA52-49EC-5F1109F622C7}"/>
              </a:ext>
            </a:extLst>
          </p:cNvPr>
          <p:cNvSpPr txBox="1"/>
          <p:nvPr/>
        </p:nvSpPr>
        <p:spPr>
          <a:xfrm>
            <a:off x="4224338" y="235177"/>
            <a:ext cx="2039291" cy="201722"/>
          </a:xfrm>
          <a:prstGeom prst="rect">
            <a:avLst/>
          </a:prstGeom>
        </p:spPr>
        <p:txBody>
          <a:bodyPr lIns="0" tIns="0" rIns="0" bIns="0" rtlCol="0" anchor="t">
            <a:spAutoFit/>
          </a:bodyPr>
          <a:lstStyle/>
          <a:p>
            <a:pPr>
              <a:lnSpc>
                <a:spcPts val="1680"/>
              </a:lnSpc>
            </a:pPr>
            <a:r>
              <a:rPr lang="en-US" sz="1200" b="1">
                <a:solidFill>
                  <a:srgbClr val="DA291C"/>
                </a:solidFill>
                <a:latin typeface="Work Sans SemiBold" pitchFamily="2" charset="0"/>
              </a:rPr>
              <a:t>LOREM IPSUM</a:t>
            </a:r>
          </a:p>
        </p:txBody>
      </p:sp>
      <p:graphicFrame>
        <p:nvGraphicFramePr>
          <p:cNvPr id="7" name="Table 6">
            <a:extLst>
              <a:ext uri="{FF2B5EF4-FFF2-40B4-BE49-F238E27FC236}">
                <a16:creationId xmlns:a16="http://schemas.microsoft.com/office/drawing/2014/main" id="{109CB170-D0C2-D395-A3A3-4D9DCC4C9D80}"/>
              </a:ext>
            </a:extLst>
          </p:cNvPr>
          <p:cNvGraphicFramePr>
            <a:graphicFrameLocks noGrp="1"/>
          </p:cNvGraphicFramePr>
          <p:nvPr>
            <p:extLst>
              <p:ext uri="{D42A27DB-BD31-4B8C-83A1-F6EECF244321}">
                <p14:modId xmlns:p14="http://schemas.microsoft.com/office/powerpoint/2010/main" val="1315540752"/>
              </p:ext>
            </p:extLst>
          </p:nvPr>
        </p:nvGraphicFramePr>
        <p:xfrm>
          <a:off x="4224337" y="2358390"/>
          <a:ext cx="7704138" cy="4023360"/>
        </p:xfrm>
        <a:graphic>
          <a:graphicData uri="http://schemas.openxmlformats.org/drawingml/2006/table">
            <a:tbl>
              <a:tblPr firstRow="1" bandRow="1">
                <a:tableStyleId>{5C22544A-7EE6-4342-B048-85BDC9FD1C3A}</a:tableStyleId>
              </a:tblPr>
              <a:tblGrid>
                <a:gridCol w="3852069">
                  <a:extLst>
                    <a:ext uri="{9D8B030D-6E8A-4147-A177-3AD203B41FA5}">
                      <a16:colId xmlns:a16="http://schemas.microsoft.com/office/drawing/2014/main" val="720845502"/>
                    </a:ext>
                  </a:extLst>
                </a:gridCol>
                <a:gridCol w="3852069">
                  <a:extLst>
                    <a:ext uri="{9D8B030D-6E8A-4147-A177-3AD203B41FA5}">
                      <a16:colId xmlns:a16="http://schemas.microsoft.com/office/drawing/2014/main" val="158256377"/>
                    </a:ext>
                  </a:extLst>
                </a:gridCol>
              </a:tblGrid>
              <a:tr h="1341120">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Lorem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ipsum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amet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consectetur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adipiscing</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elit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sed</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do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eiusmod</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tempor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incididunt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ut labore et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magna.</a:t>
                      </a:r>
                      <a:endParaRPr lang="en-GB" sz="1200" b="0">
                        <a:latin typeface="+mn-lt"/>
                      </a:endParaRPr>
                    </a:p>
                  </a:txBody>
                  <a:tcPr marR="540000">
                    <a:lnL w="12700" cmpd="sng">
                      <a:noFill/>
                    </a:lnL>
                    <a:lnR w="12700" cmpd="sng">
                      <a:noFill/>
                    </a:lnR>
                    <a:lnT w="12700" cmpd="sng">
                      <a:noFill/>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Duis</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aute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irure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reprehenderit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voluptate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velit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esse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cillum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eu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fugiat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nulla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pariatur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Excepteur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sint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occaecat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cupidatat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non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proident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sunt in culpa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qui</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officia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deserunt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p>
                  </a:txBody>
                  <a:tcPr marR="540000">
                    <a:lnL w="12700" cmpd="sng">
                      <a:noFill/>
                    </a:lnL>
                    <a:lnR w="12700" cmpd="sng">
                      <a:noFill/>
                    </a:lnR>
                    <a:lnT w="12700" cmpd="sng">
                      <a:noFill/>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63679737"/>
                  </a:ext>
                </a:extLst>
              </a:tr>
              <a:tr h="1341120">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Duis</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aute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irure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reprehenderit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voluptate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velit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esse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cillum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eu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fugiat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nulla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pariatur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Excepteur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sint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occaecat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cupidatat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non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proident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sunt in culpa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qui</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a:t>
                      </a:r>
                    </a:p>
                  </a:txBody>
                  <a:tcPr marR="540000">
                    <a:lnL w="12700" cmpd="sng">
                      <a:noFill/>
                    </a:lnL>
                    <a:lnR w="12700" cmpd="sng">
                      <a:noFill/>
                    </a:lnR>
                    <a:lnT w="12700" cap="flat" cmpd="sng" algn="ctr">
                      <a:solidFill>
                        <a:srgbClr val="DA291C"/>
                      </a:solid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Duis</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aute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irure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reprehenderit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voluptate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velit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esse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cillum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eu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fugiat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nulla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pariatur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Excepteur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sint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occaecat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cupidatat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non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proident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sunt in culpa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qui</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a:t>
                      </a:r>
                    </a:p>
                  </a:txBody>
                  <a:tcPr marR="540000">
                    <a:lnL w="12700" cmpd="sng">
                      <a:noFill/>
                    </a:lnL>
                    <a:lnR w="12700" cmpd="sng">
                      <a:noFill/>
                    </a:lnR>
                    <a:lnT w="12700" cap="flat" cmpd="sng" algn="ctr">
                      <a:solidFill>
                        <a:srgbClr val="DA291C"/>
                      </a:solid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23285965"/>
                  </a:ext>
                </a:extLst>
              </a:tr>
              <a:tr h="1341120">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Duis</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aute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irure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reprehenderit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voluptate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velit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esse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cillum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eu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fugiat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nulla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pariatur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Excepteur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sint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occaecat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cupidatat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non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proident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sunt in culpa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qui</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a:t>
                      </a:r>
                    </a:p>
                  </a:txBody>
                  <a:tcPr marR="540000">
                    <a:lnL w="12700" cmpd="sng">
                      <a:noFill/>
                    </a:lnL>
                    <a:lnR w="12700" cmpd="sng">
                      <a:noFill/>
                    </a:lnR>
                    <a:lnT w="12700" cap="flat" cmpd="sng" algn="ctr">
                      <a:solidFill>
                        <a:srgbClr val="DA291C"/>
                      </a:solid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09585" rtl="0" eaLnBrk="1" fontAlgn="auto" latinLnBrk="0" hangingPunct="1">
                        <a:lnSpc>
                          <a:spcPct val="120000"/>
                        </a:lnSpc>
                        <a:spcBef>
                          <a:spcPts val="0"/>
                        </a:spcBef>
                        <a:spcAft>
                          <a:spcPts val="0"/>
                        </a:spcAft>
                        <a:buClrTx/>
                        <a:buSzTx/>
                        <a:buFontTx/>
                        <a:buNone/>
                        <a:tabLst/>
                        <a:defRPr/>
                      </a:pP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Duis</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aute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irure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reprehenderit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in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voluptate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velit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esse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cillum</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dolore</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eu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fugiat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nulla</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pariatur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Excepteur</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sint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occaecat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cupidatat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non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proident</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 sunt in culpa </a:t>
                      </a:r>
                      <a:r>
                        <a:rPr kumimoji="0" lang="pt-BR" sz="1200" b="0" u="none" strike="noStrike" kern="1200" cap="none" spc="0" normalizeH="0" baseline="0" noProof="0" err="1">
                          <a:ln>
                            <a:noFill/>
                          </a:ln>
                          <a:solidFill>
                            <a:srgbClr val="0C2340"/>
                          </a:solidFill>
                          <a:effectLst/>
                          <a:uLnTx/>
                          <a:uFillTx/>
                          <a:latin typeface="+mn-lt"/>
                          <a:cs typeface="Arial" panose="020B0604020202020204" pitchFamily="34" charset="0"/>
                          <a:sym typeface="Calibri"/>
                        </a:rPr>
                        <a:t>qui</a:t>
                      </a:r>
                      <a:r>
                        <a:rPr kumimoji="0" lang="pt-BR" sz="1200" b="0" u="none" strike="noStrike" kern="1200" cap="none" spc="0" normalizeH="0" baseline="0" noProof="0">
                          <a:ln>
                            <a:noFill/>
                          </a:ln>
                          <a:solidFill>
                            <a:srgbClr val="0C2340"/>
                          </a:solidFill>
                          <a:effectLst/>
                          <a:uLnTx/>
                          <a:uFillTx/>
                          <a:latin typeface="+mn-lt"/>
                          <a:cs typeface="Arial" panose="020B0604020202020204" pitchFamily="34" charset="0"/>
                          <a:sym typeface="Calibri"/>
                        </a:rPr>
                        <a:t>.</a:t>
                      </a:r>
                      <a:endParaRPr lang="en-GB" sz="1200" b="0">
                        <a:latin typeface="+mn-lt"/>
                      </a:endParaRPr>
                    </a:p>
                  </a:txBody>
                  <a:tcPr marR="540000">
                    <a:lnL w="12700" cmpd="sng">
                      <a:noFill/>
                    </a:lnL>
                    <a:lnR w="12700" cmpd="sng">
                      <a:noFill/>
                    </a:lnR>
                    <a:lnT w="12700" cap="flat" cmpd="sng" algn="ctr">
                      <a:solidFill>
                        <a:srgbClr val="DA291C"/>
                      </a:solidFill>
                      <a:prstDash val="solid"/>
                      <a:round/>
                      <a:headEnd type="none" w="med" len="med"/>
                      <a:tailEnd type="none" w="med" len="med"/>
                    </a:lnT>
                    <a:lnB w="12700" cap="flat" cmpd="sng" algn="ctr">
                      <a:solidFill>
                        <a:srgbClr val="DA291C"/>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0638851"/>
                  </a:ext>
                </a:extLst>
              </a:tr>
            </a:tbl>
          </a:graphicData>
        </a:graphic>
      </p:graphicFrame>
    </p:spTree>
    <p:extLst>
      <p:ext uri="{BB962C8B-B14F-4D97-AF65-F5344CB8AC3E}">
        <p14:creationId xmlns:p14="http://schemas.microsoft.com/office/powerpoint/2010/main" val="2985790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 name="CaixaDeTexto 15">
            <a:extLst>
              <a:ext uri="{FF2B5EF4-FFF2-40B4-BE49-F238E27FC236}">
                <a16:creationId xmlns:a16="http://schemas.microsoft.com/office/drawing/2014/main" id="{DD2B9A8E-46D8-8FB5-5AC6-D0D4443D6153}"/>
              </a:ext>
            </a:extLst>
          </p:cNvPr>
          <p:cNvSpPr txBox="1"/>
          <p:nvPr/>
        </p:nvSpPr>
        <p:spPr>
          <a:xfrm>
            <a:off x="7163101" y="6419850"/>
            <a:ext cx="4858816" cy="245645"/>
          </a:xfrm>
          <a:prstGeom prst="rect">
            <a:avLst/>
          </a:prstGeom>
          <a:noFill/>
        </p:spPr>
        <p:txBody>
          <a:bodyPr wrap="square">
            <a:spAutoFit/>
          </a:bodyPr>
          <a:lstStyle/>
          <a:p>
            <a:pPr algn="r">
              <a:lnSpc>
                <a:spcPct val="80000"/>
              </a:lnSpc>
            </a:pPr>
            <a:r>
              <a:rPr lang="en-US" sz="1200">
                <a:solidFill>
                  <a:srgbClr val="0C2340"/>
                </a:solidFill>
                <a:latin typeface="FS Elliot Pro" panose="02000503040000020004" pitchFamily="50" charset="0"/>
              </a:rPr>
              <a:t>MONTH/YEAR</a:t>
            </a:r>
          </a:p>
        </p:txBody>
      </p:sp>
      <p:sp>
        <p:nvSpPr>
          <p:cNvPr id="3" name="Text Placeholder 2">
            <a:extLst>
              <a:ext uri="{FF2B5EF4-FFF2-40B4-BE49-F238E27FC236}">
                <a16:creationId xmlns:a16="http://schemas.microsoft.com/office/drawing/2014/main" id="{E376572E-AAFA-4EAC-6741-106684AB1073}"/>
              </a:ext>
            </a:extLst>
          </p:cNvPr>
          <p:cNvSpPr>
            <a:spLocks noGrp="1"/>
          </p:cNvSpPr>
          <p:nvPr>
            <p:ph type="body" sz="quarter" idx="10"/>
          </p:nvPr>
        </p:nvSpPr>
        <p:spPr>
          <a:xfrm>
            <a:off x="213499" y="1009692"/>
            <a:ext cx="4329113" cy="1495794"/>
          </a:xfrm>
        </p:spPr>
        <p:txBody>
          <a:bodyPr/>
          <a:lstStyle/>
          <a:p>
            <a:pPr marL="0" indent="0">
              <a:buNone/>
            </a:pPr>
            <a:r>
              <a:rPr lang="pt-BR" err="1"/>
              <a:t>Title</a:t>
            </a:r>
            <a:r>
              <a:rPr lang="pt-BR"/>
              <a:t> </a:t>
            </a:r>
            <a:r>
              <a:rPr lang="pt-BR" err="1"/>
              <a:t>of</a:t>
            </a:r>
            <a:r>
              <a:rPr lang="pt-BR"/>
              <a:t> </a:t>
            </a:r>
            <a:r>
              <a:rPr lang="pt-BR" err="1"/>
              <a:t>the</a:t>
            </a:r>
            <a:r>
              <a:rPr lang="pt-BR"/>
              <a:t> </a:t>
            </a:r>
            <a:r>
              <a:rPr lang="pt-BR" err="1"/>
              <a:t>Presentation</a:t>
            </a:r>
            <a:endParaRPr lang="en-GB"/>
          </a:p>
        </p:txBody>
      </p:sp>
      <p:sp>
        <p:nvSpPr>
          <p:cNvPr id="4" name="Text Placeholder 3">
            <a:extLst>
              <a:ext uri="{FF2B5EF4-FFF2-40B4-BE49-F238E27FC236}">
                <a16:creationId xmlns:a16="http://schemas.microsoft.com/office/drawing/2014/main" id="{8BDA0447-743C-8D4D-E1F1-79625C4E14F2}"/>
              </a:ext>
            </a:extLst>
          </p:cNvPr>
          <p:cNvSpPr>
            <a:spLocks noGrp="1"/>
          </p:cNvSpPr>
          <p:nvPr>
            <p:ph type="body" sz="quarter" idx="11"/>
          </p:nvPr>
        </p:nvSpPr>
        <p:spPr>
          <a:xfrm>
            <a:off x="163337" y="333375"/>
            <a:ext cx="4329113" cy="258532"/>
          </a:xfrm>
        </p:spPr>
        <p:txBody>
          <a:bodyPr/>
          <a:lstStyle/>
          <a:p>
            <a:r>
              <a:rPr lang="pt-BR" sz="1200"/>
              <a:t>TAGLINE</a:t>
            </a:r>
            <a:endParaRPr lang="en-GB" sz="1200"/>
          </a:p>
        </p:txBody>
      </p:sp>
      <p:sp>
        <p:nvSpPr>
          <p:cNvPr id="5" name="Text Placeholder 4">
            <a:extLst>
              <a:ext uri="{FF2B5EF4-FFF2-40B4-BE49-F238E27FC236}">
                <a16:creationId xmlns:a16="http://schemas.microsoft.com/office/drawing/2014/main" id="{D0D8DCC6-3362-6BFB-AC58-003609219C06}"/>
              </a:ext>
            </a:extLst>
          </p:cNvPr>
          <p:cNvSpPr>
            <a:spLocks noGrp="1"/>
          </p:cNvSpPr>
          <p:nvPr>
            <p:ph type="body" sz="quarter" idx="12"/>
          </p:nvPr>
        </p:nvSpPr>
        <p:spPr>
          <a:xfrm>
            <a:off x="1273516" y="6202069"/>
            <a:ext cx="1262083" cy="535531"/>
          </a:xfrm>
        </p:spPr>
        <p:txBody>
          <a:bodyPr/>
          <a:lstStyle/>
          <a:p>
            <a:r>
              <a:rPr lang="pt-BR"/>
              <a:t>Business Area</a:t>
            </a:r>
            <a:endParaRPr lang="en-GB"/>
          </a:p>
        </p:txBody>
      </p:sp>
      <p:sp>
        <p:nvSpPr>
          <p:cNvPr id="6" name="Text Placeholder 5">
            <a:extLst>
              <a:ext uri="{FF2B5EF4-FFF2-40B4-BE49-F238E27FC236}">
                <a16:creationId xmlns:a16="http://schemas.microsoft.com/office/drawing/2014/main" id="{69FD1130-C852-AC20-9C2E-92C1EA59DD5A}"/>
              </a:ext>
            </a:extLst>
          </p:cNvPr>
          <p:cNvSpPr>
            <a:spLocks noGrp="1"/>
          </p:cNvSpPr>
          <p:nvPr>
            <p:ph type="body" sz="quarter" idx="13"/>
          </p:nvPr>
        </p:nvSpPr>
        <p:spPr>
          <a:xfrm>
            <a:off x="2817793" y="6202069"/>
            <a:ext cx="1262083" cy="535531"/>
          </a:xfrm>
        </p:spPr>
        <p:txBody>
          <a:bodyPr/>
          <a:lstStyle/>
          <a:p>
            <a:r>
              <a:rPr lang="pt-BR" err="1"/>
              <a:t>Month</a:t>
            </a:r>
            <a:br>
              <a:rPr lang="pt-BR"/>
            </a:br>
            <a:r>
              <a:rPr lang="pt-BR"/>
              <a:t>Year</a:t>
            </a:r>
            <a:endParaRPr lang="en-GB"/>
          </a:p>
        </p:txBody>
      </p:sp>
      <p:pic>
        <p:nvPicPr>
          <p:cNvPr id="8" name="Imagem 15" descr="Uma imagem contendo mesa&#10;&#10;Descrição gerada automaticamente">
            <a:extLst>
              <a:ext uri="{FF2B5EF4-FFF2-40B4-BE49-F238E27FC236}">
                <a16:creationId xmlns:a16="http://schemas.microsoft.com/office/drawing/2014/main" id="{B3F12E45-D5CA-4AAA-83FB-F6BCD1B25B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71378" y="0"/>
            <a:ext cx="7481912" cy="6858000"/>
          </a:xfrm>
          <a:prstGeom prst="rect">
            <a:avLst/>
          </a:prstGeom>
        </p:spPr>
      </p:pic>
    </p:spTree>
    <p:extLst>
      <p:ext uri="{BB962C8B-B14F-4D97-AF65-F5344CB8AC3E}">
        <p14:creationId xmlns:p14="http://schemas.microsoft.com/office/powerpoint/2010/main" val="2266822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5">
            <a:extLst>
              <a:ext uri="{FF2B5EF4-FFF2-40B4-BE49-F238E27FC236}">
                <a16:creationId xmlns:a16="http://schemas.microsoft.com/office/drawing/2014/main" id="{7B067B8C-10AB-A57B-7DF8-8CBB97907465}"/>
              </a:ext>
            </a:extLst>
          </p:cNvPr>
          <p:cNvSpPr txBox="1">
            <a:spLocks/>
          </p:cNvSpPr>
          <p:nvPr/>
        </p:nvSpPr>
        <p:spPr>
          <a:xfrm>
            <a:off x="4224338" y="1663065"/>
            <a:ext cx="3743325" cy="390889"/>
          </a:xfrm>
          <a:prstGeom prst="rect">
            <a:avLst/>
          </a:prstGeom>
        </p:spPr>
        <p:txBody>
          <a:bodyPr vert="horz" lIns="0" tIns="0" rIns="0" bIns="0" rtlCol="0">
            <a:noAutofit/>
          </a:bodyPr>
          <a:lstStyle>
            <a:lvl1pPr marL="0" indent="0" algn="l" defTabSz="914400" rtl="0" eaLnBrk="1" latinLnBrk="0" hangingPunct="1">
              <a:lnSpc>
                <a:spcPts val="2000"/>
              </a:lnSpc>
              <a:spcBef>
                <a:spcPct val="20000"/>
              </a:spcBef>
              <a:buFontTx/>
              <a:buNone/>
              <a:defRPr sz="1600" b="1" i="0" kern="1200" baseline="0">
                <a:solidFill>
                  <a:schemeClr val="accent1"/>
                </a:solidFill>
                <a:latin typeface="+mn-lt"/>
                <a:ea typeface="+mn-ea"/>
                <a:cs typeface="+mn-cs"/>
              </a:defRPr>
            </a:lvl1pPr>
            <a:lvl2pPr marL="9144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2pPr>
            <a:lvl3pPr marL="18288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3pPr>
            <a:lvl4pPr marL="27432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4pPr>
            <a:lvl5pPr marL="36576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a:lstStyle>
          <a:p>
            <a:pPr defTabSz="609630">
              <a:lnSpc>
                <a:spcPct val="100000"/>
              </a:lnSpc>
              <a:spcBef>
                <a:spcPts val="0"/>
              </a:spcBef>
            </a:pPr>
            <a:r>
              <a:rPr lang="en-GB" sz="1200" b="0">
                <a:solidFill>
                  <a:srgbClr val="0C2340"/>
                </a:solidFill>
                <a:latin typeface="Work Sans SemiBold" pitchFamily="2" charset="0"/>
              </a:rPr>
              <a:t>Chart title goes here lorem ipsum</a:t>
            </a:r>
          </a:p>
          <a:p>
            <a:pPr defTabSz="609630">
              <a:lnSpc>
                <a:spcPct val="100000"/>
              </a:lnSpc>
              <a:spcBef>
                <a:spcPts val="0"/>
              </a:spcBef>
            </a:pPr>
            <a:r>
              <a:rPr lang="en-GB" sz="1200" b="0">
                <a:solidFill>
                  <a:srgbClr val="0C2340"/>
                </a:solidFill>
                <a:latin typeface="Work Sans" pitchFamily="2" charset="0"/>
              </a:rPr>
              <a:t>Source </a:t>
            </a:r>
            <a:r>
              <a:rPr lang="en-GB" sz="1200" b="0" err="1">
                <a:solidFill>
                  <a:srgbClr val="0C2340"/>
                </a:solidFill>
                <a:latin typeface="Work Sans" pitchFamily="2" charset="0"/>
              </a:rPr>
              <a:t>sed</a:t>
            </a:r>
            <a:r>
              <a:rPr lang="en-GB" sz="1200" b="0">
                <a:solidFill>
                  <a:srgbClr val="0C2340"/>
                </a:solidFill>
                <a:latin typeface="Work Sans" pitchFamily="2" charset="0"/>
              </a:rPr>
              <a:t> </a:t>
            </a:r>
            <a:r>
              <a:rPr lang="en-GB" sz="1200" b="0" err="1">
                <a:solidFill>
                  <a:srgbClr val="0C2340"/>
                </a:solidFill>
                <a:latin typeface="Work Sans" pitchFamily="2" charset="0"/>
              </a:rPr>
              <a:t>quia</a:t>
            </a:r>
            <a:r>
              <a:rPr lang="en-GB" sz="1200" b="0">
                <a:solidFill>
                  <a:srgbClr val="0C2340"/>
                </a:solidFill>
                <a:latin typeface="Work Sans" pitchFamily="2" charset="0"/>
              </a:rPr>
              <a:t> per bonum</a:t>
            </a:r>
          </a:p>
        </p:txBody>
      </p:sp>
      <p:graphicFrame>
        <p:nvGraphicFramePr>
          <p:cNvPr id="5" name="Segnaposto grafico 7">
            <a:extLst>
              <a:ext uri="{FF2B5EF4-FFF2-40B4-BE49-F238E27FC236}">
                <a16:creationId xmlns:a16="http://schemas.microsoft.com/office/drawing/2014/main" id="{A6B4A896-3026-5DD5-B95D-423217E74703}"/>
              </a:ext>
            </a:extLst>
          </p:cNvPr>
          <p:cNvGraphicFramePr>
            <a:graphicFrameLocks/>
          </p:cNvGraphicFramePr>
          <p:nvPr>
            <p:extLst>
              <p:ext uri="{D42A27DB-BD31-4B8C-83A1-F6EECF244321}">
                <p14:modId xmlns:p14="http://schemas.microsoft.com/office/powerpoint/2010/main" val="2749252672"/>
              </p:ext>
            </p:extLst>
          </p:nvPr>
        </p:nvGraphicFramePr>
        <p:xfrm>
          <a:off x="7760139" y="2250674"/>
          <a:ext cx="4352368" cy="4212356"/>
        </p:xfrm>
        <a:graphic>
          <a:graphicData uri="http://schemas.openxmlformats.org/drawingml/2006/chart">
            <c:chart xmlns:c="http://schemas.openxmlformats.org/drawingml/2006/chart" xmlns:r="http://schemas.openxmlformats.org/officeDocument/2006/relationships" r:id="rId2"/>
          </a:graphicData>
        </a:graphic>
      </p:graphicFrame>
      <p:sp>
        <p:nvSpPr>
          <p:cNvPr id="4" name="Segnaposto testo 5">
            <a:extLst>
              <a:ext uri="{FF2B5EF4-FFF2-40B4-BE49-F238E27FC236}">
                <a16:creationId xmlns:a16="http://schemas.microsoft.com/office/drawing/2014/main" id="{CA15EB66-A926-8A3F-87AD-B1DD08D8015B}"/>
              </a:ext>
            </a:extLst>
          </p:cNvPr>
          <p:cNvSpPr txBox="1">
            <a:spLocks/>
          </p:cNvSpPr>
          <p:nvPr/>
        </p:nvSpPr>
        <p:spPr>
          <a:xfrm>
            <a:off x="8112125" y="1663065"/>
            <a:ext cx="3816350" cy="390889"/>
          </a:xfrm>
          <a:prstGeom prst="rect">
            <a:avLst/>
          </a:prstGeom>
        </p:spPr>
        <p:txBody>
          <a:bodyPr vert="horz" lIns="0" tIns="0" rIns="0" bIns="0" rtlCol="0">
            <a:noAutofit/>
          </a:bodyPr>
          <a:lstStyle>
            <a:lvl1pPr marL="0" indent="0" algn="l" defTabSz="914400" rtl="0" eaLnBrk="1" latinLnBrk="0" hangingPunct="1">
              <a:lnSpc>
                <a:spcPts val="2000"/>
              </a:lnSpc>
              <a:spcBef>
                <a:spcPct val="20000"/>
              </a:spcBef>
              <a:buFontTx/>
              <a:buNone/>
              <a:defRPr sz="1600" b="1" i="0" kern="1200" baseline="0">
                <a:solidFill>
                  <a:schemeClr val="accent1"/>
                </a:solidFill>
                <a:latin typeface="+mn-lt"/>
                <a:ea typeface="+mn-ea"/>
                <a:cs typeface="+mn-cs"/>
              </a:defRPr>
            </a:lvl1pPr>
            <a:lvl2pPr marL="9144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2pPr>
            <a:lvl3pPr marL="18288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3pPr>
            <a:lvl4pPr marL="27432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4pPr>
            <a:lvl5pPr marL="3657600" indent="0" algn="l" defTabSz="914400" rtl="0" eaLnBrk="1" latinLnBrk="0" hangingPunct="1">
              <a:lnSpc>
                <a:spcPts val="2360"/>
              </a:lnSpc>
              <a:spcBef>
                <a:spcPct val="20000"/>
              </a:spcBef>
              <a:buFontTx/>
              <a:buNone/>
              <a:defRPr sz="1800" kern="1200" baseline="0">
                <a:solidFill>
                  <a:schemeClr val="accent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a:lstStyle>
          <a:p>
            <a:pPr defTabSz="609630">
              <a:lnSpc>
                <a:spcPct val="100000"/>
              </a:lnSpc>
              <a:spcBef>
                <a:spcPts val="0"/>
              </a:spcBef>
            </a:pPr>
            <a:r>
              <a:rPr lang="en-GB" sz="1200" b="0">
                <a:solidFill>
                  <a:srgbClr val="0C2340"/>
                </a:solidFill>
                <a:latin typeface="Work Sans SemiBold" pitchFamily="2" charset="0"/>
              </a:rPr>
              <a:t>Chart title goes here lorem ipsum</a:t>
            </a:r>
          </a:p>
          <a:p>
            <a:pPr defTabSz="609630">
              <a:lnSpc>
                <a:spcPct val="100000"/>
              </a:lnSpc>
              <a:spcBef>
                <a:spcPts val="0"/>
              </a:spcBef>
            </a:pPr>
            <a:r>
              <a:rPr lang="en-GB" sz="1200" b="0">
                <a:solidFill>
                  <a:srgbClr val="0C2340"/>
                </a:solidFill>
                <a:latin typeface="Work Sans" pitchFamily="2" charset="0"/>
              </a:rPr>
              <a:t>Source </a:t>
            </a:r>
            <a:r>
              <a:rPr lang="en-GB" sz="1200" b="0" err="1">
                <a:solidFill>
                  <a:srgbClr val="0C2340"/>
                </a:solidFill>
                <a:latin typeface="Work Sans" pitchFamily="2" charset="0"/>
              </a:rPr>
              <a:t>sed</a:t>
            </a:r>
            <a:r>
              <a:rPr lang="en-GB" sz="1200" b="0">
                <a:solidFill>
                  <a:srgbClr val="0C2340"/>
                </a:solidFill>
                <a:latin typeface="Work Sans" pitchFamily="2" charset="0"/>
              </a:rPr>
              <a:t> </a:t>
            </a:r>
            <a:r>
              <a:rPr lang="en-GB" sz="1200" b="0" err="1">
                <a:solidFill>
                  <a:srgbClr val="0C2340"/>
                </a:solidFill>
                <a:latin typeface="Work Sans" pitchFamily="2" charset="0"/>
              </a:rPr>
              <a:t>quia</a:t>
            </a:r>
            <a:r>
              <a:rPr lang="en-GB" sz="1200" b="0">
                <a:solidFill>
                  <a:srgbClr val="0C2340"/>
                </a:solidFill>
                <a:latin typeface="Work Sans" pitchFamily="2" charset="0"/>
              </a:rPr>
              <a:t> per bonum</a:t>
            </a:r>
          </a:p>
        </p:txBody>
      </p:sp>
      <p:sp>
        <p:nvSpPr>
          <p:cNvPr id="6" name="TextBox 59">
            <a:extLst>
              <a:ext uri="{FF2B5EF4-FFF2-40B4-BE49-F238E27FC236}">
                <a16:creationId xmlns:a16="http://schemas.microsoft.com/office/drawing/2014/main" id="{8C7A1EA4-FC8C-4995-C9AF-EA09FC98DE46}"/>
              </a:ext>
            </a:extLst>
          </p:cNvPr>
          <p:cNvSpPr txBox="1"/>
          <p:nvPr/>
        </p:nvSpPr>
        <p:spPr>
          <a:xfrm>
            <a:off x="263525" y="3596016"/>
            <a:ext cx="3455987" cy="2795894"/>
          </a:xfrm>
          <a:prstGeom prst="rect">
            <a:avLst/>
          </a:prstGeom>
        </p:spPr>
        <p:txBody>
          <a:bodyPr wrap="square" lIns="0" tIns="0" rIns="0" bIns="0" numCol="1" spcCol="180000" rtlCol="0" anchor="b">
            <a:spAutoFit/>
          </a:bodyPr>
          <a:lstStyle/>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 </a:t>
            </a:r>
            <a:r>
              <a:rPr lang="en-US" sz="1200" err="1">
                <a:solidFill>
                  <a:srgbClr val="0C2340"/>
                </a:solidFill>
                <a:latin typeface="Work Sans" pitchFamily="2" charset="0"/>
              </a:rPr>
              <a:t>ullamco</a:t>
            </a:r>
            <a:r>
              <a:rPr lang="en-US" sz="1200">
                <a:solidFill>
                  <a:srgbClr val="0C2340"/>
                </a:solidFill>
                <a:latin typeface="Work Sans" pitchFamily="2" charset="0"/>
              </a:rPr>
              <a:t> </a:t>
            </a:r>
            <a:r>
              <a:rPr lang="en-US" sz="1200" err="1">
                <a:solidFill>
                  <a:srgbClr val="0C2340"/>
                </a:solidFill>
                <a:latin typeface="Work Sans" pitchFamily="2" charset="0"/>
              </a:rPr>
              <a:t>laboris</a:t>
            </a:r>
            <a:r>
              <a:rPr lang="en-US" sz="1200">
                <a:solidFill>
                  <a:srgbClr val="0C2340"/>
                </a:solidFill>
                <a:latin typeface="Work Sans" pitchFamily="2" charset="0"/>
              </a:rPr>
              <a:t> nisi </a:t>
            </a:r>
            <a:r>
              <a:rPr lang="en-US" sz="1200" err="1">
                <a:solidFill>
                  <a:srgbClr val="0C2340"/>
                </a:solidFill>
                <a:latin typeface="Work Sans" pitchFamily="2" charset="0"/>
              </a:rPr>
              <a:t>ut</a:t>
            </a:r>
            <a:r>
              <a:rPr lang="en-US" sz="1200">
                <a:solidFill>
                  <a:srgbClr val="0C2340"/>
                </a:solidFill>
                <a:latin typeface="Work Sans" pitchFamily="2" charset="0"/>
              </a:rPr>
              <a:t> </a:t>
            </a:r>
            <a:r>
              <a:rPr lang="en-US" sz="1200" err="1">
                <a:solidFill>
                  <a:srgbClr val="0C2340"/>
                </a:solidFill>
                <a:latin typeface="Work Sans" pitchFamily="2" charset="0"/>
              </a:rPr>
              <a:t>aliquip</a:t>
            </a:r>
            <a:r>
              <a:rPr lang="en-US" sz="1200">
                <a:solidFill>
                  <a:srgbClr val="0C2340"/>
                </a:solidFill>
                <a:latin typeface="Work Sans" pitchFamily="2" charset="0"/>
              </a:rPr>
              <a:t> ex </a:t>
            </a:r>
            <a:r>
              <a:rPr lang="en-US" sz="1200" err="1">
                <a:solidFill>
                  <a:srgbClr val="0C2340"/>
                </a:solidFill>
                <a:latin typeface="Work Sans" pitchFamily="2" charset="0"/>
              </a:rPr>
              <a:t>ea</a:t>
            </a:r>
            <a:r>
              <a:rPr lang="en-US" sz="1200">
                <a:solidFill>
                  <a:srgbClr val="0C2340"/>
                </a:solidFill>
                <a:latin typeface="Work Sans" pitchFamily="2" charset="0"/>
              </a:rPr>
              <a:t> </a:t>
            </a:r>
            <a:r>
              <a:rPr lang="en-US" sz="1200" err="1">
                <a:solidFill>
                  <a:srgbClr val="0C2340"/>
                </a:solidFill>
                <a:latin typeface="Work Sans" pitchFamily="2" charset="0"/>
              </a:rPr>
              <a:t>commodo</a:t>
            </a:r>
            <a:r>
              <a:rPr lang="en-US" sz="1200">
                <a:solidFill>
                  <a:srgbClr val="0C2340"/>
                </a:solidFill>
                <a:latin typeface="Work Sans" pitchFamily="2" charset="0"/>
              </a:rPr>
              <a:t> </a:t>
            </a:r>
            <a:r>
              <a:rPr lang="en-US" sz="1200" err="1">
                <a:solidFill>
                  <a:srgbClr val="0C2340"/>
                </a:solidFill>
                <a:latin typeface="Work Sans" pitchFamily="2" charset="0"/>
              </a:rPr>
              <a:t>consequat</a:t>
            </a:r>
            <a:r>
              <a:rPr lang="en-US" sz="1200">
                <a:solidFill>
                  <a:srgbClr val="0C2340"/>
                </a:solidFill>
                <a:latin typeface="Work Sans" pitchFamily="2" charset="0"/>
              </a:rPr>
              <a:t>. </a:t>
            </a:r>
          </a:p>
          <a:p>
            <a:pPr defTabSz="609630">
              <a:lnSpc>
                <a:spcPct val="120000"/>
              </a:lnSpc>
              <a:spcAft>
                <a:spcPts val="1200"/>
              </a:spcAft>
            </a:pPr>
            <a:r>
              <a:rPr lang="en-US" sz="1200">
                <a:solidFill>
                  <a:srgbClr val="0C2340"/>
                </a:solidFill>
                <a:latin typeface="Work Sans" pitchFamily="2" charset="0"/>
              </a:rPr>
              <a:t>Duis </a:t>
            </a:r>
            <a:r>
              <a:rPr lang="en-US" sz="1200" err="1">
                <a:solidFill>
                  <a:srgbClr val="0C2340"/>
                </a:solidFill>
                <a:latin typeface="Work Sans" pitchFamily="2" charset="0"/>
              </a:rPr>
              <a:t>aute</a:t>
            </a:r>
            <a:r>
              <a:rPr lang="en-US" sz="1200">
                <a:solidFill>
                  <a:srgbClr val="0C2340"/>
                </a:solidFill>
                <a:latin typeface="Work Sans" pitchFamily="2" charset="0"/>
              </a:rPr>
              <a:t> </a:t>
            </a:r>
            <a:r>
              <a:rPr lang="en-US" sz="1200" err="1">
                <a:solidFill>
                  <a:srgbClr val="0C2340"/>
                </a:solidFill>
                <a:latin typeface="Work Sans" pitchFamily="2" charset="0"/>
              </a:rPr>
              <a:t>irure</a:t>
            </a:r>
            <a:r>
              <a:rPr lang="en-US" sz="1200">
                <a:solidFill>
                  <a:srgbClr val="0C2340"/>
                </a:solidFill>
                <a:latin typeface="Work Sans" pitchFamily="2" charset="0"/>
              </a:rPr>
              <a:t> dolor in </a:t>
            </a:r>
            <a:r>
              <a:rPr lang="en-US" sz="1200" err="1">
                <a:solidFill>
                  <a:srgbClr val="0C2340"/>
                </a:solidFill>
                <a:latin typeface="Work Sans" pitchFamily="2" charset="0"/>
              </a:rPr>
              <a:t>reprehenderit</a:t>
            </a:r>
            <a:r>
              <a:rPr lang="en-US" sz="1200">
                <a:solidFill>
                  <a:srgbClr val="0C2340"/>
                </a:solidFill>
                <a:latin typeface="Work Sans" pitchFamily="2" charset="0"/>
              </a:rPr>
              <a:t> in </a:t>
            </a:r>
            <a:r>
              <a:rPr lang="en-US" sz="1200" err="1">
                <a:solidFill>
                  <a:srgbClr val="0C2340"/>
                </a:solidFill>
                <a:latin typeface="Work Sans" pitchFamily="2" charset="0"/>
              </a:rPr>
              <a:t>voluptate</a:t>
            </a:r>
            <a:r>
              <a:rPr lang="en-US" sz="1200">
                <a:solidFill>
                  <a:srgbClr val="0C2340"/>
                </a:solidFill>
                <a:latin typeface="Work Sans" pitchFamily="2" charset="0"/>
              </a:rPr>
              <a:t> </a:t>
            </a:r>
            <a:r>
              <a:rPr lang="en-US" sz="1200" err="1">
                <a:solidFill>
                  <a:srgbClr val="0C2340"/>
                </a:solidFill>
                <a:latin typeface="Work Sans" pitchFamily="2" charset="0"/>
              </a:rPr>
              <a:t>velit</a:t>
            </a:r>
            <a:r>
              <a:rPr lang="en-US" sz="1200">
                <a:solidFill>
                  <a:srgbClr val="0C2340"/>
                </a:solidFill>
                <a:latin typeface="Work Sans" pitchFamily="2" charset="0"/>
              </a:rPr>
              <a:t> </a:t>
            </a:r>
            <a:r>
              <a:rPr lang="en-US" sz="1200" err="1">
                <a:solidFill>
                  <a:srgbClr val="0C2340"/>
                </a:solidFill>
                <a:latin typeface="Work Sans" pitchFamily="2" charset="0"/>
              </a:rPr>
              <a:t>esse</a:t>
            </a:r>
            <a:r>
              <a:rPr lang="en-US" sz="1200">
                <a:solidFill>
                  <a:srgbClr val="0C2340"/>
                </a:solidFill>
                <a:latin typeface="Work Sans" pitchFamily="2" charset="0"/>
              </a:rPr>
              <a:t> </a:t>
            </a:r>
            <a:r>
              <a:rPr lang="en-US" sz="1200" err="1">
                <a:solidFill>
                  <a:srgbClr val="0C2340"/>
                </a:solidFill>
                <a:latin typeface="Work Sans" pitchFamily="2" charset="0"/>
              </a:rPr>
              <a:t>cillum</a:t>
            </a:r>
            <a:r>
              <a:rPr lang="en-US" sz="1200">
                <a:solidFill>
                  <a:srgbClr val="0C2340"/>
                </a:solidFill>
                <a:latin typeface="Work Sans" pitchFamily="2" charset="0"/>
              </a:rPr>
              <a:t> dolore </a:t>
            </a:r>
            <a:r>
              <a:rPr lang="en-US" sz="1200" err="1">
                <a:solidFill>
                  <a:srgbClr val="0C2340"/>
                </a:solidFill>
                <a:latin typeface="Work Sans" pitchFamily="2" charset="0"/>
              </a:rPr>
              <a:t>eu</a:t>
            </a:r>
            <a:r>
              <a:rPr lang="en-US" sz="1200">
                <a:solidFill>
                  <a:srgbClr val="0C2340"/>
                </a:solidFill>
                <a:latin typeface="Work Sans" pitchFamily="2" charset="0"/>
              </a:rPr>
              <a:t> </a:t>
            </a:r>
            <a:r>
              <a:rPr lang="en-US" sz="1200" err="1">
                <a:solidFill>
                  <a:srgbClr val="0C2340"/>
                </a:solidFill>
                <a:latin typeface="Work Sans" pitchFamily="2" charset="0"/>
              </a:rPr>
              <a:t>fugiat</a:t>
            </a:r>
            <a:r>
              <a:rPr lang="en-US" sz="1200">
                <a:solidFill>
                  <a:srgbClr val="0C2340"/>
                </a:solidFill>
                <a:latin typeface="Work Sans" pitchFamily="2" charset="0"/>
              </a:rPr>
              <a:t> </a:t>
            </a:r>
            <a:r>
              <a:rPr lang="en-US" sz="1200" err="1">
                <a:solidFill>
                  <a:srgbClr val="0C2340"/>
                </a:solidFill>
                <a:latin typeface="Work Sans" pitchFamily="2" charset="0"/>
              </a:rPr>
              <a:t>nulla</a:t>
            </a:r>
            <a:r>
              <a:rPr lang="en-US" sz="1200">
                <a:solidFill>
                  <a:srgbClr val="0C2340"/>
                </a:solidFill>
                <a:latin typeface="Work Sans" pitchFamily="2" charset="0"/>
              </a:rPr>
              <a:t> </a:t>
            </a:r>
            <a:r>
              <a:rPr lang="en-US" sz="1200" err="1">
                <a:solidFill>
                  <a:srgbClr val="0C2340"/>
                </a:solidFill>
                <a:latin typeface="Work Sans" pitchFamily="2" charset="0"/>
              </a:rPr>
              <a:t>pariatur</a:t>
            </a:r>
            <a:r>
              <a:rPr lang="en-US" sz="1200">
                <a:solidFill>
                  <a:srgbClr val="0C2340"/>
                </a:solidFill>
                <a:latin typeface="Work Sans" pitchFamily="2" charset="0"/>
              </a:rPr>
              <a:t>. </a:t>
            </a:r>
            <a:r>
              <a:rPr lang="en-US" sz="1200" err="1">
                <a:solidFill>
                  <a:srgbClr val="0C2340"/>
                </a:solidFill>
                <a:latin typeface="Work Sans" pitchFamily="2" charset="0"/>
              </a:rPr>
              <a:t>Excepteur</a:t>
            </a:r>
            <a:r>
              <a:rPr lang="en-US" sz="1200">
                <a:solidFill>
                  <a:srgbClr val="0C2340"/>
                </a:solidFill>
                <a:latin typeface="Work Sans" pitchFamily="2" charset="0"/>
              </a:rPr>
              <a:t> </a:t>
            </a:r>
            <a:r>
              <a:rPr lang="en-US" sz="1200" err="1">
                <a:solidFill>
                  <a:srgbClr val="0C2340"/>
                </a:solidFill>
                <a:latin typeface="Work Sans" pitchFamily="2" charset="0"/>
              </a:rPr>
              <a:t>sint</a:t>
            </a:r>
            <a:r>
              <a:rPr lang="en-US" sz="1200">
                <a:solidFill>
                  <a:srgbClr val="0C2340"/>
                </a:solidFill>
                <a:latin typeface="Work Sans" pitchFamily="2" charset="0"/>
              </a:rPr>
              <a:t> </a:t>
            </a:r>
            <a:r>
              <a:rPr lang="en-US" sz="1200" err="1">
                <a:solidFill>
                  <a:srgbClr val="0C2340"/>
                </a:solidFill>
                <a:latin typeface="Work Sans" pitchFamily="2" charset="0"/>
              </a:rPr>
              <a:t>occaecat</a:t>
            </a:r>
            <a:r>
              <a:rPr lang="en-US" sz="1200">
                <a:solidFill>
                  <a:srgbClr val="0C2340"/>
                </a:solidFill>
                <a:latin typeface="Work Sans" pitchFamily="2" charset="0"/>
              </a:rPr>
              <a:t> </a:t>
            </a:r>
            <a:r>
              <a:rPr lang="en-US" sz="1200" err="1">
                <a:solidFill>
                  <a:srgbClr val="0C2340"/>
                </a:solidFill>
                <a:latin typeface="Work Sans" pitchFamily="2" charset="0"/>
              </a:rPr>
              <a:t>cupidatat</a:t>
            </a:r>
            <a:r>
              <a:rPr lang="en-US" sz="1200">
                <a:solidFill>
                  <a:srgbClr val="0C2340"/>
                </a:solidFill>
                <a:latin typeface="Work Sans" pitchFamily="2" charset="0"/>
              </a:rPr>
              <a:t> non </a:t>
            </a:r>
            <a:r>
              <a:rPr lang="en-US" sz="1200" err="1">
                <a:solidFill>
                  <a:srgbClr val="0C2340"/>
                </a:solidFill>
                <a:latin typeface="Work Sans" pitchFamily="2" charset="0"/>
              </a:rPr>
              <a:t>proident</a:t>
            </a:r>
            <a:r>
              <a:rPr lang="en-US" sz="1200">
                <a:solidFill>
                  <a:srgbClr val="0C2340"/>
                </a:solidFill>
                <a:latin typeface="Work Sans" pitchFamily="2" charset="0"/>
              </a:rPr>
              <a:t>, sunt in culpa qui </a:t>
            </a:r>
            <a:r>
              <a:rPr lang="en-US" sz="1200" err="1">
                <a:solidFill>
                  <a:srgbClr val="0C2340"/>
                </a:solidFill>
                <a:latin typeface="Work Sans" pitchFamily="2" charset="0"/>
              </a:rPr>
              <a:t>officia</a:t>
            </a:r>
            <a:r>
              <a:rPr lang="en-US" sz="1200">
                <a:solidFill>
                  <a:srgbClr val="0C2340"/>
                </a:solidFill>
                <a:latin typeface="Work Sans" pitchFamily="2" charset="0"/>
              </a:rPr>
              <a:t> </a:t>
            </a:r>
            <a:r>
              <a:rPr lang="en-US" sz="1200" err="1">
                <a:solidFill>
                  <a:srgbClr val="0C2340"/>
                </a:solidFill>
                <a:latin typeface="Work Sans" pitchFamily="2" charset="0"/>
              </a:rPr>
              <a:t>deserunt</a:t>
            </a:r>
            <a:r>
              <a:rPr lang="en-US" sz="1200">
                <a:solidFill>
                  <a:srgbClr val="0C2340"/>
                </a:solidFill>
                <a:latin typeface="Work Sans" pitchFamily="2" charset="0"/>
              </a:rPr>
              <a:t> </a:t>
            </a:r>
            <a:r>
              <a:rPr lang="en-US" sz="1200" err="1">
                <a:solidFill>
                  <a:srgbClr val="0C2340"/>
                </a:solidFill>
                <a:latin typeface="Work Sans" pitchFamily="2" charset="0"/>
              </a:rPr>
              <a:t>mollit</a:t>
            </a:r>
            <a:r>
              <a:rPr lang="en-US" sz="1200">
                <a:solidFill>
                  <a:srgbClr val="0C2340"/>
                </a:solidFill>
                <a:latin typeface="Work Sans" pitchFamily="2" charset="0"/>
              </a:rPr>
              <a:t> </a:t>
            </a:r>
            <a:r>
              <a:rPr lang="en-US" sz="1200" err="1">
                <a:solidFill>
                  <a:srgbClr val="0C2340"/>
                </a:solidFill>
                <a:latin typeface="Work Sans" pitchFamily="2" charset="0"/>
              </a:rPr>
              <a:t>anim</a:t>
            </a:r>
            <a:r>
              <a:rPr lang="en-US" sz="1200">
                <a:solidFill>
                  <a:srgbClr val="0C2340"/>
                </a:solidFill>
                <a:latin typeface="Work Sans" pitchFamily="2" charset="0"/>
              </a:rPr>
              <a:t> id </a:t>
            </a:r>
            <a:r>
              <a:rPr lang="en-US" sz="1200" err="1">
                <a:solidFill>
                  <a:srgbClr val="0C2340"/>
                </a:solidFill>
                <a:latin typeface="Work Sans" pitchFamily="2" charset="0"/>
              </a:rPr>
              <a:t>est</a:t>
            </a:r>
            <a:r>
              <a:rPr lang="en-US" sz="1200">
                <a:solidFill>
                  <a:srgbClr val="0C2340"/>
                </a:solidFill>
                <a:latin typeface="Work Sans" pitchFamily="2" charset="0"/>
              </a:rPr>
              <a:t> </a:t>
            </a:r>
            <a:r>
              <a:rPr lang="en-US" sz="1200" err="1">
                <a:solidFill>
                  <a:srgbClr val="0C2340"/>
                </a:solidFill>
                <a:latin typeface="Work Sans" pitchFamily="2" charset="0"/>
              </a:rPr>
              <a:t>laborum</a:t>
            </a:r>
            <a:r>
              <a:rPr lang="en-US" sz="1200">
                <a:solidFill>
                  <a:srgbClr val="0C2340"/>
                </a:solidFill>
                <a:latin typeface="Work Sans" pitchFamily="2" charset="0"/>
              </a:rPr>
              <a:t> Our team comprises dedicated individuals.</a:t>
            </a:r>
          </a:p>
        </p:txBody>
      </p:sp>
      <p:sp>
        <p:nvSpPr>
          <p:cNvPr id="7" name="Título 1">
            <a:extLst>
              <a:ext uri="{FF2B5EF4-FFF2-40B4-BE49-F238E27FC236}">
                <a16:creationId xmlns:a16="http://schemas.microsoft.com/office/drawing/2014/main" id="{9C511113-6C12-3AA8-2D0E-2257919283D2}"/>
              </a:ext>
            </a:extLst>
          </p:cNvPr>
          <p:cNvSpPr txBox="1">
            <a:spLocks/>
          </p:cNvSpPr>
          <p:nvPr/>
        </p:nvSpPr>
        <p:spPr>
          <a:xfrm>
            <a:off x="228209" y="783222"/>
            <a:ext cx="3491303"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80000"/>
              </a:lnSpc>
            </a:pPr>
            <a:r>
              <a:rPr lang="pt-BR" sz="3200" b="0">
                <a:solidFill>
                  <a:srgbClr val="0C2340"/>
                </a:solidFill>
                <a:latin typeface="Work Sans Light" pitchFamily="2" charset="0"/>
              </a:rPr>
              <a:t>Lorem ipsum dolor sit amet, consectetur ullamco laboris </a:t>
            </a:r>
            <a:br>
              <a:rPr lang="pt-BR" sz="3200" b="0">
                <a:solidFill>
                  <a:srgbClr val="0C2340"/>
                </a:solidFill>
                <a:latin typeface="Work Sans Light" pitchFamily="2" charset="0"/>
              </a:rPr>
            </a:br>
            <a:r>
              <a:rPr lang="pt-BR" sz="3200" b="0">
                <a:solidFill>
                  <a:srgbClr val="0C2340"/>
                </a:solidFill>
                <a:latin typeface="Work Sans Light" pitchFamily="2" charset="0"/>
              </a:rPr>
              <a:t>ut aliqui</a:t>
            </a:r>
          </a:p>
        </p:txBody>
      </p:sp>
      <p:graphicFrame>
        <p:nvGraphicFramePr>
          <p:cNvPr id="8" name="Segnaposto grafico 7">
            <a:extLst>
              <a:ext uri="{FF2B5EF4-FFF2-40B4-BE49-F238E27FC236}">
                <a16:creationId xmlns:a16="http://schemas.microsoft.com/office/drawing/2014/main" id="{7E796148-73A7-F153-1394-075DCF56BDC4}"/>
              </a:ext>
            </a:extLst>
          </p:cNvPr>
          <p:cNvGraphicFramePr>
            <a:graphicFrameLocks/>
          </p:cNvGraphicFramePr>
          <p:nvPr>
            <p:extLst>
              <p:ext uri="{D42A27DB-BD31-4B8C-83A1-F6EECF244321}">
                <p14:modId xmlns:p14="http://schemas.microsoft.com/office/powerpoint/2010/main" val="20621546"/>
              </p:ext>
            </p:extLst>
          </p:nvPr>
        </p:nvGraphicFramePr>
        <p:xfrm>
          <a:off x="3814609" y="2250674"/>
          <a:ext cx="4352368" cy="421235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 Placeholder 17">
            <a:extLst>
              <a:ext uri="{FF2B5EF4-FFF2-40B4-BE49-F238E27FC236}">
                <a16:creationId xmlns:a16="http://schemas.microsoft.com/office/drawing/2014/main" id="{B1BF0174-C0BA-F077-E7B2-09E368CD4FD4}"/>
              </a:ext>
            </a:extLst>
          </p:cNvPr>
          <p:cNvSpPr>
            <a:spLocks noGrp="1"/>
          </p:cNvSpPr>
          <p:nvPr>
            <p:ph type="body" sz="quarter" idx="10"/>
          </p:nvPr>
        </p:nvSpPr>
        <p:spPr>
          <a:xfrm>
            <a:off x="254001" y="239713"/>
            <a:ext cx="2484438" cy="293687"/>
          </a:xfrm>
        </p:spPr>
        <p:txBody>
          <a:bodyPr>
            <a:normAutofit/>
          </a:bodyPr>
          <a:lstStyle/>
          <a:p>
            <a:r>
              <a:rPr lang="pt-BR" sz="1200"/>
              <a:t>LOREM IPSUM</a:t>
            </a:r>
            <a:endParaRPr lang="en-GB" sz="1200"/>
          </a:p>
        </p:txBody>
      </p:sp>
    </p:spTree>
    <p:extLst>
      <p:ext uri="{BB962C8B-B14F-4D97-AF65-F5344CB8AC3E}">
        <p14:creationId xmlns:p14="http://schemas.microsoft.com/office/powerpoint/2010/main" val="3339304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9">
            <a:extLst>
              <a:ext uri="{FF2B5EF4-FFF2-40B4-BE49-F238E27FC236}">
                <a16:creationId xmlns:a16="http://schemas.microsoft.com/office/drawing/2014/main" id="{C652DA4E-9DAC-0496-43AA-A9B108BCE2E3}"/>
              </a:ext>
            </a:extLst>
          </p:cNvPr>
          <p:cNvGraphicFramePr>
            <a:graphicFrameLocks noGrp="1"/>
          </p:cNvGraphicFramePr>
          <p:nvPr>
            <p:extLst>
              <p:ext uri="{D42A27DB-BD31-4B8C-83A1-F6EECF244321}">
                <p14:modId xmlns:p14="http://schemas.microsoft.com/office/powerpoint/2010/main" val="1740305387"/>
              </p:ext>
            </p:extLst>
          </p:nvPr>
        </p:nvGraphicFramePr>
        <p:xfrm>
          <a:off x="263525" y="1184610"/>
          <a:ext cx="11664949" cy="5197140"/>
        </p:xfrm>
        <a:graphic>
          <a:graphicData uri="http://schemas.openxmlformats.org/drawingml/2006/table">
            <a:tbl>
              <a:tblPr firstRow="1" bandRow="1">
                <a:tableStyleId>{F5AB1C69-6EDB-4FF4-983F-18BD219EF322}</a:tableStyleId>
              </a:tblPr>
              <a:tblGrid>
                <a:gridCol w="1796769">
                  <a:extLst>
                    <a:ext uri="{9D8B030D-6E8A-4147-A177-3AD203B41FA5}">
                      <a16:colId xmlns:a16="http://schemas.microsoft.com/office/drawing/2014/main" val="2949113556"/>
                    </a:ext>
                  </a:extLst>
                </a:gridCol>
                <a:gridCol w="5381366">
                  <a:extLst>
                    <a:ext uri="{9D8B030D-6E8A-4147-A177-3AD203B41FA5}">
                      <a16:colId xmlns:a16="http://schemas.microsoft.com/office/drawing/2014/main" val="1770925902"/>
                    </a:ext>
                  </a:extLst>
                </a:gridCol>
                <a:gridCol w="4486814">
                  <a:extLst>
                    <a:ext uri="{9D8B030D-6E8A-4147-A177-3AD203B41FA5}">
                      <a16:colId xmlns:a16="http://schemas.microsoft.com/office/drawing/2014/main" val="2059910327"/>
                    </a:ext>
                  </a:extLst>
                </a:gridCol>
              </a:tblGrid>
              <a:tr h="392242">
                <a:tc>
                  <a:txBody>
                    <a:bodyPr/>
                    <a:lstStyle/>
                    <a:p>
                      <a:pPr algn="ctr"/>
                      <a:r>
                        <a:rPr lang="pt-BR" sz="1200" b="0">
                          <a:latin typeface="+mj-lt"/>
                        </a:rPr>
                        <a:t>C</a:t>
                      </a:r>
                      <a:r>
                        <a:rPr lang="en-GB" sz="1200" b="0" err="1">
                          <a:latin typeface="+mj-lt"/>
                        </a:rPr>
                        <a:t>olumn</a:t>
                      </a:r>
                      <a:r>
                        <a:rPr lang="en-GB" sz="1200" b="0">
                          <a:latin typeface="+mj-lt"/>
                        </a:rPr>
                        <a:t> 1</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r>
                        <a:rPr lang="pt-BR" sz="1200" b="0">
                          <a:latin typeface="+mj-lt"/>
                        </a:rPr>
                        <a:t>C</a:t>
                      </a:r>
                      <a:r>
                        <a:rPr lang="en-GB" sz="1200" b="0" err="1">
                          <a:latin typeface="+mj-lt"/>
                        </a:rPr>
                        <a:t>olumn</a:t>
                      </a:r>
                      <a:r>
                        <a:rPr lang="en-GB" sz="1200" b="0">
                          <a:latin typeface="+mj-lt"/>
                        </a:rPr>
                        <a:t> 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r>
                        <a:rPr lang="en-GB" sz="1200" b="0">
                          <a:latin typeface="+mj-lt"/>
                        </a:rPr>
                        <a:t>Column 3</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291C"/>
                    </a:solidFill>
                  </a:tcPr>
                </a:tc>
                <a:extLst>
                  <a:ext uri="{0D108BD9-81ED-4DB2-BD59-A6C34878D82A}">
                    <a16:rowId xmlns:a16="http://schemas.microsoft.com/office/drawing/2014/main" val="4045621664"/>
                  </a:ext>
                </a:extLst>
              </a:tr>
              <a:tr h="686414">
                <a:tc>
                  <a:txBody>
                    <a:bodyPr/>
                    <a:lstStyle/>
                    <a:p>
                      <a:r>
                        <a:rPr lang="en-GB" sz="1200">
                          <a:solidFill>
                            <a:schemeClr val="bg1"/>
                          </a:solidFill>
                        </a:rPr>
                        <a:t>Row 1</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79861861"/>
                  </a:ext>
                </a:extLst>
              </a:tr>
              <a:tr h="686414">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GB" sz="1200" kern="1200">
                          <a:solidFill>
                            <a:schemeClr val="bg1"/>
                          </a:solidFill>
                          <a:latin typeface="+mn-lt"/>
                          <a:ea typeface="+mn-ea"/>
                          <a:cs typeface="+mn-cs"/>
                        </a:rPr>
                        <a:t>Row 2</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94352883"/>
                  </a:ext>
                </a:extLst>
              </a:tr>
              <a:tr h="686414">
                <a:tc>
                  <a: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GB" sz="1200" kern="1200">
                          <a:solidFill>
                            <a:schemeClr val="bg1"/>
                          </a:solidFill>
                          <a:latin typeface="+mn-lt"/>
                          <a:ea typeface="+mn-ea"/>
                          <a:cs typeface="+mn-cs"/>
                        </a:rPr>
                        <a:t>Row 3</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5868093"/>
                  </a:ext>
                </a:extLst>
              </a:tr>
              <a:tr h="686414">
                <a:tc>
                  <a:txBody>
                    <a:bodyPr/>
                    <a:lstStyle/>
                    <a:p>
                      <a:r>
                        <a:rPr lang="en-GB" sz="1200">
                          <a:solidFill>
                            <a:schemeClr val="bg1"/>
                          </a:solidFill>
                        </a:rPr>
                        <a:t>Row 4</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2617733"/>
                  </a:ext>
                </a:extLst>
              </a:tr>
              <a:tr h="686414">
                <a:tc>
                  <a:txBody>
                    <a:bodyPr/>
                    <a:lstStyle/>
                    <a:p>
                      <a:r>
                        <a:rPr lang="en-GB" sz="1200">
                          <a:solidFill>
                            <a:schemeClr val="bg1"/>
                          </a:solidFill>
                        </a:rPr>
                        <a:t>Row 5</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9207165"/>
                  </a:ext>
                </a:extLst>
              </a:tr>
              <a:tr h="686414">
                <a:tc>
                  <a:txBody>
                    <a:bodyPr/>
                    <a:lstStyle/>
                    <a:p>
                      <a:r>
                        <a:rPr lang="en-GB" sz="1200">
                          <a:solidFill>
                            <a:schemeClr val="bg1"/>
                          </a:solidFill>
                        </a:rPr>
                        <a:t>Row 6</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2157830"/>
                  </a:ext>
                </a:extLst>
              </a:tr>
              <a:tr h="686414">
                <a:tc>
                  <a:txBody>
                    <a:bodyPr/>
                    <a:lstStyle/>
                    <a:p>
                      <a:r>
                        <a:rPr lang="en-GB" sz="1200">
                          <a:solidFill>
                            <a:schemeClr val="bg1"/>
                          </a:solidFill>
                        </a:rPr>
                        <a:t>Row 7</a:t>
                      </a:r>
                    </a:p>
                  </a:txBody>
                  <a:tcPr anchor="ctr">
                    <a:lnL w="12700" cap="flat" cmpd="sng" algn="ctr">
                      <a:no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solidFill>
                        <a:srgbClr val="9DA7B3"/>
                      </a:solid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0F0F0"/>
                    </a:solidFill>
                  </a:tcPr>
                </a:tc>
                <a:tc>
                  <a:txBody>
                    <a:bodyPr/>
                    <a:lstStyle/>
                    <a:p>
                      <a:r>
                        <a:rPr kumimoji="0" lang="pt-BR" sz="1000" i="0" u="none" strike="noStrike" kern="1200" cap="none" spc="0" normalizeH="0" baseline="0" noProof="0" err="1">
                          <a:ln>
                            <a:noFill/>
                          </a:ln>
                          <a:solidFill>
                            <a:srgbClr val="0C2340"/>
                          </a:solidFill>
                          <a:effectLst/>
                          <a:uLnTx/>
                          <a:uFillTx/>
                          <a:latin typeface="Work Sans" pitchFamily="2" charset="0"/>
                        </a:rPr>
                        <a:t>Lorem</a:t>
                      </a:r>
                      <a:r>
                        <a:rPr kumimoji="0" lang="pt-BR" sz="1000" i="0" u="none" strike="noStrike" kern="1200" cap="none" spc="0" normalizeH="0" baseline="0" noProof="0">
                          <a:ln>
                            <a:noFill/>
                          </a:ln>
                          <a:solidFill>
                            <a:srgbClr val="0C2340"/>
                          </a:solidFill>
                          <a:effectLst/>
                          <a:uLnTx/>
                          <a:uFillTx/>
                          <a:latin typeface="Work Sans" pitchFamily="2" charset="0"/>
                        </a:rPr>
                        <a:t> ipsum </a:t>
                      </a:r>
                      <a:r>
                        <a:rPr kumimoji="0" lang="pt-BR" sz="1000" i="0" u="none" strike="noStrike" kern="1200" cap="none" spc="0" normalizeH="0" baseline="0" noProof="0" err="1">
                          <a:ln>
                            <a:noFill/>
                          </a:ln>
                          <a:solidFill>
                            <a:srgbClr val="0C2340"/>
                          </a:solidFill>
                          <a:effectLst/>
                          <a:uLnTx/>
                          <a:uFillTx/>
                          <a:latin typeface="Work Sans" pitchFamily="2" charset="0"/>
                        </a:rPr>
                        <a:t>dolor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amet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consectetur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adipiscing</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elit</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sed</a:t>
                      </a:r>
                      <a:r>
                        <a:rPr kumimoji="0" lang="pt-BR" sz="1000" i="0" u="none" strike="noStrike" kern="1200" cap="none" spc="0" normalizeH="0" baseline="0" noProof="0">
                          <a:ln>
                            <a:noFill/>
                          </a:ln>
                          <a:solidFill>
                            <a:srgbClr val="0C2340"/>
                          </a:solidFill>
                          <a:effectLst/>
                          <a:uLnTx/>
                          <a:uFillTx/>
                          <a:latin typeface="Work Sans" pitchFamily="2" charset="0"/>
                        </a:rPr>
                        <a:t> do </a:t>
                      </a:r>
                      <a:r>
                        <a:rPr kumimoji="0" lang="pt-BR" sz="1000" i="0" u="none" strike="noStrike" kern="1200" cap="none" spc="0" normalizeH="0" baseline="0" noProof="0" err="1">
                          <a:ln>
                            <a:noFill/>
                          </a:ln>
                          <a:solidFill>
                            <a:srgbClr val="0C2340"/>
                          </a:solidFill>
                          <a:effectLst/>
                          <a:uLnTx/>
                          <a:uFillTx/>
                          <a:latin typeface="Work Sans" pitchFamily="2" charset="0"/>
                        </a:rPr>
                        <a:t>eiusmod</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tempor</a:t>
                      </a:r>
                      <a:r>
                        <a:rPr kumimoji="0" lang="pt-BR" sz="1000" i="0" u="none" strike="noStrike" kern="1200" cap="none" spc="0" normalizeH="0" baseline="0" noProof="0">
                          <a:ln>
                            <a:noFill/>
                          </a:ln>
                          <a:solidFill>
                            <a:srgbClr val="0C2340"/>
                          </a:solidFill>
                          <a:effectLst/>
                          <a:uLnTx/>
                          <a:uFillTx/>
                          <a:latin typeface="Work Sans" pitchFamily="2" charset="0"/>
                        </a:rPr>
                        <a:t> </a:t>
                      </a:r>
                      <a:r>
                        <a:rPr kumimoji="0" lang="pt-BR" sz="1000" i="0" u="none" strike="noStrike" kern="1200" cap="none" spc="0" normalizeH="0" baseline="0" noProof="0" err="1">
                          <a:ln>
                            <a:noFill/>
                          </a:ln>
                          <a:solidFill>
                            <a:srgbClr val="0C2340"/>
                          </a:solidFill>
                          <a:effectLst/>
                          <a:uLnTx/>
                          <a:uFillTx/>
                          <a:latin typeface="Work Sans" pitchFamily="2" charset="0"/>
                        </a:rPr>
                        <a:t>incididunt</a:t>
                      </a:r>
                      <a:r>
                        <a:rPr kumimoji="0" lang="pt-BR" sz="1000" i="0" u="none" strike="noStrike" kern="1200" cap="none" spc="0" normalizeH="0" baseline="0" noProof="0">
                          <a:ln>
                            <a:noFill/>
                          </a:ln>
                          <a:solidFill>
                            <a:srgbClr val="0C2340"/>
                          </a:solidFill>
                          <a:effectLst/>
                          <a:uLnTx/>
                          <a:uFillTx/>
                          <a:latin typeface="Work Sans" pitchFamily="2" charset="0"/>
                        </a:rPr>
                        <a:t> ut labore et </a:t>
                      </a:r>
                      <a:r>
                        <a:rPr kumimoji="0" lang="pt-BR" sz="1000" i="0" u="none" strike="noStrike" kern="1200" cap="none" spc="0" normalizeH="0" baseline="0" noProof="0" err="1">
                          <a:ln>
                            <a:noFill/>
                          </a:ln>
                          <a:solidFill>
                            <a:srgbClr val="0C2340"/>
                          </a:solidFill>
                          <a:effectLst/>
                          <a:uLnTx/>
                          <a:uFillTx/>
                          <a:latin typeface="Work Sans" pitchFamily="2" charset="0"/>
                        </a:rPr>
                        <a:t>dolore</a:t>
                      </a:r>
                      <a:r>
                        <a:rPr kumimoji="0" lang="pt-BR" sz="1000" i="0" u="none" strike="noStrike" kern="1200" cap="none" spc="0" normalizeH="0" baseline="0" noProof="0">
                          <a:ln>
                            <a:noFill/>
                          </a:ln>
                          <a:solidFill>
                            <a:srgbClr val="0C2340"/>
                          </a:solidFill>
                          <a:effectLst/>
                          <a:uLnTx/>
                          <a:uFillTx/>
                          <a:latin typeface="Work Sans" pitchFamily="2" charset="0"/>
                        </a:rPr>
                        <a:t> magna </a:t>
                      </a:r>
                      <a:r>
                        <a:rPr kumimoji="0" lang="pt-BR" sz="1000" i="0" u="none" strike="noStrike" kern="1200" cap="none" spc="0" normalizeH="0" baseline="0" noProof="0" err="1">
                          <a:ln>
                            <a:noFill/>
                          </a:ln>
                          <a:solidFill>
                            <a:srgbClr val="0C2340"/>
                          </a:solidFill>
                          <a:effectLst/>
                          <a:uLnTx/>
                          <a:uFillTx/>
                          <a:latin typeface="Work Sans" pitchFamily="2" charset="0"/>
                        </a:rPr>
                        <a:t>aliqua</a:t>
                      </a:r>
                      <a:r>
                        <a:rPr kumimoji="0" lang="pt-BR" sz="1000" i="0" u="none" strike="noStrike" kern="1200" cap="none" spc="0" normalizeH="0" baseline="0" noProof="0">
                          <a:ln>
                            <a:noFill/>
                          </a:ln>
                          <a:solidFill>
                            <a:srgbClr val="0C2340"/>
                          </a:solidFill>
                          <a:effectLst/>
                          <a:uLnTx/>
                          <a:uFillTx/>
                          <a:latin typeface="Work Sans" pitchFamily="2" charset="0"/>
                        </a:rPr>
                        <a:t>. </a:t>
                      </a:r>
                      <a:endParaRPr lang="en-GB" sz="1000">
                        <a:solidFill>
                          <a:srgbClr val="0C2340"/>
                        </a:solidFill>
                      </a:endParaRPr>
                    </a:p>
                  </a:txBody>
                  <a:tcPr anchor="ctr">
                    <a:lnL w="12700" cap="flat" cmpd="sng" algn="ctr">
                      <a:solidFill>
                        <a:srgbClr val="9DA7B3"/>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9DA7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44901456"/>
                  </a:ext>
                </a:extLst>
              </a:tr>
            </a:tbl>
          </a:graphicData>
        </a:graphic>
      </p:graphicFrame>
      <p:sp>
        <p:nvSpPr>
          <p:cNvPr id="4" name="Título 1">
            <a:extLst>
              <a:ext uri="{FF2B5EF4-FFF2-40B4-BE49-F238E27FC236}">
                <a16:creationId xmlns:a16="http://schemas.microsoft.com/office/drawing/2014/main" id="{0E75F387-1EA9-18E9-6BCA-8683175A2F83}"/>
              </a:ext>
            </a:extLst>
          </p:cNvPr>
          <p:cNvSpPr txBox="1">
            <a:spLocks/>
          </p:cNvSpPr>
          <p:nvPr/>
        </p:nvSpPr>
        <p:spPr>
          <a:xfrm>
            <a:off x="205244" y="296863"/>
            <a:ext cx="5199876" cy="465137"/>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err="1">
                <a:solidFill>
                  <a:srgbClr val="DA291C"/>
                </a:solidFill>
                <a:latin typeface="Work Sans Light" pitchFamily="2" charset="0"/>
              </a:rPr>
              <a:t>Table</a:t>
            </a:r>
            <a:r>
              <a:rPr lang="pt-BR" sz="4400" b="0">
                <a:solidFill>
                  <a:srgbClr val="DA291C"/>
                </a:solidFill>
                <a:latin typeface="Work Sans Light" pitchFamily="2" charset="0"/>
              </a:rPr>
              <a:t> 1</a:t>
            </a:r>
          </a:p>
        </p:txBody>
      </p:sp>
    </p:spTree>
    <p:extLst>
      <p:ext uri="{BB962C8B-B14F-4D97-AF65-F5344CB8AC3E}">
        <p14:creationId xmlns:p14="http://schemas.microsoft.com/office/powerpoint/2010/main" val="2189337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8">
            <a:extLst>
              <a:ext uri="{FF2B5EF4-FFF2-40B4-BE49-F238E27FC236}">
                <a16:creationId xmlns:a16="http://schemas.microsoft.com/office/drawing/2014/main" id="{E16ACD68-F974-EE30-110D-26BC85486965}"/>
              </a:ext>
            </a:extLst>
          </p:cNvPr>
          <p:cNvSpPr txBox="1">
            <a:spLocks/>
          </p:cNvSpPr>
          <p:nvPr/>
        </p:nvSpPr>
        <p:spPr>
          <a:xfrm>
            <a:off x="263525" y="5838460"/>
            <a:ext cx="2484437" cy="543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 </a:t>
            </a:r>
            <a:r>
              <a:rPr lang="pt-BR" sz="1000" err="1">
                <a:solidFill>
                  <a:schemeClr val="bg1"/>
                </a:solidFill>
                <a:latin typeface="Work Sans" pitchFamily="2" charset="0"/>
              </a:rPr>
              <a:t>eiusmod</a:t>
            </a:r>
            <a:r>
              <a:rPr lang="pt-BR" sz="1000">
                <a:solidFill>
                  <a:schemeClr val="bg1"/>
                </a:solidFill>
                <a:latin typeface="Work Sans" pitchFamily="2" charset="0"/>
              </a:rPr>
              <a:t> </a:t>
            </a:r>
            <a:r>
              <a:rPr lang="pt-BR" sz="1000" err="1">
                <a:solidFill>
                  <a:schemeClr val="bg1"/>
                </a:solidFill>
                <a:latin typeface="Work Sans" pitchFamily="2" charset="0"/>
              </a:rPr>
              <a:t>tempor</a:t>
            </a:r>
            <a:r>
              <a:rPr lang="pt-BR" sz="1000">
                <a:solidFill>
                  <a:schemeClr val="bg1"/>
                </a:solidFill>
                <a:latin typeface="Work Sans" pitchFamily="2" charset="0"/>
              </a:rPr>
              <a:t> </a:t>
            </a:r>
            <a:r>
              <a:rPr lang="pt-BR" sz="1000" err="1">
                <a:solidFill>
                  <a:schemeClr val="bg1"/>
                </a:solidFill>
                <a:latin typeface="Work Sans" pitchFamily="2" charset="0"/>
              </a:rPr>
              <a:t>incididunt</a:t>
            </a:r>
            <a:r>
              <a:rPr lang="pt-BR" sz="1000">
                <a:solidFill>
                  <a:schemeClr val="bg1"/>
                </a:solidFill>
                <a:latin typeface="Work Sans" pitchFamily="2" charset="0"/>
              </a:rPr>
              <a:t> ut labore.</a:t>
            </a:r>
          </a:p>
        </p:txBody>
      </p:sp>
      <p:sp>
        <p:nvSpPr>
          <p:cNvPr id="4" name="Título 1">
            <a:extLst>
              <a:ext uri="{FF2B5EF4-FFF2-40B4-BE49-F238E27FC236}">
                <a16:creationId xmlns:a16="http://schemas.microsoft.com/office/drawing/2014/main" id="{6BDC2078-01BE-7521-4EFB-76023B090A17}"/>
              </a:ext>
            </a:extLst>
          </p:cNvPr>
          <p:cNvSpPr txBox="1">
            <a:spLocks/>
          </p:cNvSpPr>
          <p:nvPr/>
        </p:nvSpPr>
        <p:spPr>
          <a:xfrm>
            <a:off x="263525" y="5515012"/>
            <a:ext cx="248443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One</a:t>
            </a:r>
            <a:endParaRPr lang="pt-BR" sz="2400" b="0">
              <a:solidFill>
                <a:schemeClr val="bg1"/>
              </a:solidFill>
              <a:latin typeface="Work Sans" pitchFamily="2" charset="0"/>
            </a:endParaRPr>
          </a:p>
        </p:txBody>
      </p:sp>
      <p:sp>
        <p:nvSpPr>
          <p:cNvPr id="61" name="Espaço Reservado para Texto 8">
            <a:extLst>
              <a:ext uri="{FF2B5EF4-FFF2-40B4-BE49-F238E27FC236}">
                <a16:creationId xmlns:a16="http://schemas.microsoft.com/office/drawing/2014/main" id="{B3641760-4B20-9F96-03C6-6C5AAD3A4071}"/>
              </a:ext>
            </a:extLst>
          </p:cNvPr>
          <p:cNvSpPr txBox="1">
            <a:spLocks/>
          </p:cNvSpPr>
          <p:nvPr/>
        </p:nvSpPr>
        <p:spPr>
          <a:xfrm>
            <a:off x="3280028" y="5838460"/>
            <a:ext cx="2375616" cy="543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 </a:t>
            </a:r>
            <a:r>
              <a:rPr lang="pt-BR" sz="1000" err="1">
                <a:solidFill>
                  <a:schemeClr val="bg1"/>
                </a:solidFill>
                <a:latin typeface="Work Sans" pitchFamily="2" charset="0"/>
              </a:rPr>
              <a:t>eiusmod</a:t>
            </a:r>
            <a:r>
              <a:rPr lang="pt-BR" sz="1000">
                <a:solidFill>
                  <a:schemeClr val="bg1"/>
                </a:solidFill>
                <a:latin typeface="Work Sans" pitchFamily="2" charset="0"/>
              </a:rPr>
              <a:t> </a:t>
            </a:r>
            <a:r>
              <a:rPr lang="pt-BR" sz="1000" err="1">
                <a:solidFill>
                  <a:schemeClr val="bg1"/>
                </a:solidFill>
                <a:latin typeface="Work Sans" pitchFamily="2" charset="0"/>
              </a:rPr>
              <a:t>tempor</a:t>
            </a:r>
            <a:r>
              <a:rPr lang="pt-BR" sz="1000">
                <a:solidFill>
                  <a:schemeClr val="bg1"/>
                </a:solidFill>
                <a:latin typeface="Work Sans" pitchFamily="2" charset="0"/>
              </a:rPr>
              <a:t> </a:t>
            </a:r>
            <a:r>
              <a:rPr lang="pt-BR" sz="1000" err="1">
                <a:solidFill>
                  <a:schemeClr val="bg1"/>
                </a:solidFill>
                <a:latin typeface="Work Sans" pitchFamily="2" charset="0"/>
              </a:rPr>
              <a:t>incididunt</a:t>
            </a:r>
            <a:r>
              <a:rPr lang="pt-BR" sz="1000">
                <a:solidFill>
                  <a:schemeClr val="bg1"/>
                </a:solidFill>
                <a:latin typeface="Work Sans" pitchFamily="2" charset="0"/>
              </a:rPr>
              <a:t> ut labore.</a:t>
            </a:r>
          </a:p>
        </p:txBody>
      </p:sp>
      <p:sp>
        <p:nvSpPr>
          <p:cNvPr id="62" name="Título 1">
            <a:extLst>
              <a:ext uri="{FF2B5EF4-FFF2-40B4-BE49-F238E27FC236}">
                <a16:creationId xmlns:a16="http://schemas.microsoft.com/office/drawing/2014/main" id="{9EE4AF66-C27C-4F94-75CD-5ABD2631336D}"/>
              </a:ext>
            </a:extLst>
          </p:cNvPr>
          <p:cNvSpPr txBox="1">
            <a:spLocks/>
          </p:cNvSpPr>
          <p:nvPr/>
        </p:nvSpPr>
        <p:spPr>
          <a:xfrm>
            <a:off x="3280027" y="5515012"/>
            <a:ext cx="2375616"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Two</a:t>
            </a:r>
            <a:endParaRPr lang="pt-BR" sz="2400" b="0">
              <a:solidFill>
                <a:schemeClr val="bg1"/>
              </a:solidFill>
              <a:latin typeface="Work Sans" pitchFamily="2" charset="0"/>
            </a:endParaRPr>
          </a:p>
        </p:txBody>
      </p:sp>
      <p:sp>
        <p:nvSpPr>
          <p:cNvPr id="65" name="Espaço Reservado para Texto 8">
            <a:extLst>
              <a:ext uri="{FF2B5EF4-FFF2-40B4-BE49-F238E27FC236}">
                <a16:creationId xmlns:a16="http://schemas.microsoft.com/office/drawing/2014/main" id="{90D0A327-703F-5150-BCF2-C51AA1A2BF0F}"/>
              </a:ext>
            </a:extLst>
          </p:cNvPr>
          <p:cNvSpPr txBox="1">
            <a:spLocks/>
          </p:cNvSpPr>
          <p:nvPr/>
        </p:nvSpPr>
        <p:spPr>
          <a:xfrm>
            <a:off x="6175996" y="5838460"/>
            <a:ext cx="2375615" cy="543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 </a:t>
            </a:r>
            <a:r>
              <a:rPr lang="pt-BR" sz="1000" err="1">
                <a:solidFill>
                  <a:schemeClr val="bg1"/>
                </a:solidFill>
                <a:latin typeface="Work Sans" pitchFamily="2" charset="0"/>
              </a:rPr>
              <a:t>eiusmod</a:t>
            </a:r>
            <a:r>
              <a:rPr lang="pt-BR" sz="1000">
                <a:solidFill>
                  <a:schemeClr val="bg1"/>
                </a:solidFill>
                <a:latin typeface="Work Sans" pitchFamily="2" charset="0"/>
              </a:rPr>
              <a:t> </a:t>
            </a:r>
            <a:r>
              <a:rPr lang="pt-BR" sz="1000" err="1">
                <a:solidFill>
                  <a:schemeClr val="bg1"/>
                </a:solidFill>
                <a:latin typeface="Work Sans" pitchFamily="2" charset="0"/>
              </a:rPr>
              <a:t>tempor</a:t>
            </a:r>
            <a:r>
              <a:rPr lang="pt-BR" sz="1000">
                <a:solidFill>
                  <a:schemeClr val="bg1"/>
                </a:solidFill>
                <a:latin typeface="Work Sans" pitchFamily="2" charset="0"/>
              </a:rPr>
              <a:t> </a:t>
            </a:r>
            <a:r>
              <a:rPr lang="pt-BR" sz="1000" err="1">
                <a:solidFill>
                  <a:schemeClr val="bg1"/>
                </a:solidFill>
                <a:latin typeface="Work Sans" pitchFamily="2" charset="0"/>
              </a:rPr>
              <a:t>incididunt</a:t>
            </a:r>
            <a:r>
              <a:rPr lang="pt-BR" sz="1000">
                <a:solidFill>
                  <a:schemeClr val="bg1"/>
                </a:solidFill>
                <a:latin typeface="Work Sans" pitchFamily="2" charset="0"/>
              </a:rPr>
              <a:t> ut labore.</a:t>
            </a:r>
          </a:p>
        </p:txBody>
      </p:sp>
      <p:sp>
        <p:nvSpPr>
          <p:cNvPr id="66" name="Título 1">
            <a:extLst>
              <a:ext uri="{FF2B5EF4-FFF2-40B4-BE49-F238E27FC236}">
                <a16:creationId xmlns:a16="http://schemas.microsoft.com/office/drawing/2014/main" id="{255C94A2-E717-90C4-7760-42B926F54CDA}"/>
              </a:ext>
            </a:extLst>
          </p:cNvPr>
          <p:cNvSpPr txBox="1">
            <a:spLocks/>
          </p:cNvSpPr>
          <p:nvPr/>
        </p:nvSpPr>
        <p:spPr>
          <a:xfrm>
            <a:off x="6175995" y="5515012"/>
            <a:ext cx="2404443"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Three</a:t>
            </a:r>
            <a:endParaRPr lang="pt-BR" sz="2400" b="0">
              <a:solidFill>
                <a:schemeClr val="bg1"/>
              </a:solidFill>
              <a:latin typeface="Work Sans" pitchFamily="2" charset="0"/>
            </a:endParaRPr>
          </a:p>
        </p:txBody>
      </p:sp>
      <p:sp>
        <p:nvSpPr>
          <p:cNvPr id="10" name="Espaço Reservado para Texto 8">
            <a:extLst>
              <a:ext uri="{FF2B5EF4-FFF2-40B4-BE49-F238E27FC236}">
                <a16:creationId xmlns:a16="http://schemas.microsoft.com/office/drawing/2014/main" id="{7CB92285-5D24-AF48-835D-1F32825B5084}"/>
              </a:ext>
            </a:extLst>
          </p:cNvPr>
          <p:cNvSpPr txBox="1">
            <a:spLocks/>
          </p:cNvSpPr>
          <p:nvPr/>
        </p:nvSpPr>
        <p:spPr>
          <a:xfrm>
            <a:off x="9083676" y="5838460"/>
            <a:ext cx="2375615" cy="543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en-US" sz="1000">
                <a:solidFill>
                  <a:schemeClr val="bg1"/>
                </a:solidFill>
                <a:latin typeface="Work Sans" pitchFamily="2" charset="0"/>
              </a:rPr>
              <a:t>lorem ipsum dolor sit </a:t>
            </a:r>
            <a:r>
              <a:rPr lang="en-US" sz="1000" err="1">
                <a:solidFill>
                  <a:schemeClr val="bg1"/>
                </a:solidFill>
                <a:latin typeface="Work Sans" pitchFamily="2" charset="0"/>
              </a:rPr>
              <a:t>amet</a:t>
            </a:r>
            <a:r>
              <a:rPr lang="en-US" sz="1000">
                <a:solidFill>
                  <a:schemeClr val="bg1"/>
                </a:solidFill>
                <a:latin typeface="Work Sans" pitchFamily="2" charset="0"/>
              </a:rPr>
              <a:t>, </a:t>
            </a:r>
            <a:r>
              <a:rPr lang="en-US" sz="1000" err="1">
                <a:solidFill>
                  <a:schemeClr val="bg1"/>
                </a:solidFill>
                <a:latin typeface="Work Sans" pitchFamily="2" charset="0"/>
              </a:rPr>
              <a:t>consectetur</a:t>
            </a:r>
            <a:r>
              <a:rPr lang="en-US" sz="1000">
                <a:solidFill>
                  <a:schemeClr val="bg1"/>
                </a:solidFill>
                <a:latin typeface="Work Sans" pitchFamily="2" charset="0"/>
              </a:rPr>
              <a:t> </a:t>
            </a:r>
            <a:r>
              <a:rPr lang="en-US" sz="1000" err="1">
                <a:solidFill>
                  <a:schemeClr val="bg1"/>
                </a:solidFill>
                <a:latin typeface="Work Sans" pitchFamily="2" charset="0"/>
              </a:rPr>
              <a:t>adipiscing</a:t>
            </a:r>
            <a:r>
              <a:rPr lang="en-US" sz="1000">
                <a:solidFill>
                  <a:schemeClr val="bg1"/>
                </a:solidFill>
                <a:latin typeface="Work Sans" pitchFamily="2" charset="0"/>
              </a:rPr>
              <a:t> </a:t>
            </a:r>
            <a:r>
              <a:rPr lang="en-US" sz="1000" err="1">
                <a:solidFill>
                  <a:schemeClr val="bg1"/>
                </a:solidFill>
                <a:latin typeface="Work Sans" pitchFamily="2" charset="0"/>
              </a:rPr>
              <a:t>elit</a:t>
            </a:r>
            <a:r>
              <a:rPr lang="en-US" sz="1000">
                <a:solidFill>
                  <a:schemeClr val="bg1"/>
                </a:solidFill>
                <a:latin typeface="Work Sans" pitchFamily="2" charset="0"/>
              </a:rPr>
              <a:t>, sed do </a:t>
            </a:r>
            <a:r>
              <a:rPr lang="en-US" sz="1000" err="1">
                <a:solidFill>
                  <a:schemeClr val="bg1"/>
                </a:solidFill>
                <a:latin typeface="Work Sans" pitchFamily="2" charset="0"/>
              </a:rPr>
              <a:t>eiusmod</a:t>
            </a:r>
            <a:r>
              <a:rPr lang="en-US" sz="1000">
                <a:solidFill>
                  <a:schemeClr val="bg1"/>
                </a:solidFill>
                <a:latin typeface="Work Sans" pitchFamily="2" charset="0"/>
              </a:rPr>
              <a:t> </a:t>
            </a:r>
            <a:r>
              <a:rPr lang="en-US" sz="1000" err="1">
                <a:solidFill>
                  <a:schemeClr val="bg1"/>
                </a:solidFill>
                <a:latin typeface="Work Sans" pitchFamily="2" charset="0"/>
              </a:rPr>
              <a:t>tempor</a:t>
            </a:r>
            <a:r>
              <a:rPr lang="en-US" sz="1000">
                <a:solidFill>
                  <a:schemeClr val="bg1"/>
                </a:solidFill>
                <a:latin typeface="Work Sans" pitchFamily="2" charset="0"/>
              </a:rPr>
              <a:t> </a:t>
            </a:r>
            <a:r>
              <a:rPr lang="en-US" sz="1000" err="1">
                <a:solidFill>
                  <a:schemeClr val="bg1"/>
                </a:solidFill>
                <a:latin typeface="Work Sans" pitchFamily="2" charset="0"/>
              </a:rPr>
              <a:t>incididunt</a:t>
            </a:r>
            <a:r>
              <a:rPr lang="en-US" sz="1000">
                <a:solidFill>
                  <a:schemeClr val="bg1"/>
                </a:solidFill>
                <a:latin typeface="Work Sans" pitchFamily="2" charset="0"/>
              </a:rPr>
              <a:t> </a:t>
            </a:r>
            <a:r>
              <a:rPr lang="en-US" sz="1000" err="1">
                <a:solidFill>
                  <a:schemeClr val="bg1"/>
                </a:solidFill>
                <a:latin typeface="Work Sans" pitchFamily="2" charset="0"/>
              </a:rPr>
              <a:t>ut</a:t>
            </a:r>
            <a:r>
              <a:rPr lang="en-US" sz="1000">
                <a:solidFill>
                  <a:schemeClr val="bg1"/>
                </a:solidFill>
                <a:latin typeface="Work Sans" pitchFamily="2" charset="0"/>
              </a:rPr>
              <a:t> labore.</a:t>
            </a:r>
          </a:p>
        </p:txBody>
      </p:sp>
      <p:sp>
        <p:nvSpPr>
          <p:cNvPr id="11" name="Título 1">
            <a:extLst>
              <a:ext uri="{FF2B5EF4-FFF2-40B4-BE49-F238E27FC236}">
                <a16:creationId xmlns:a16="http://schemas.microsoft.com/office/drawing/2014/main" id="{77231375-A43E-4F1B-75C4-2E1A08CB47EB}"/>
              </a:ext>
            </a:extLst>
          </p:cNvPr>
          <p:cNvSpPr txBox="1">
            <a:spLocks/>
          </p:cNvSpPr>
          <p:nvPr/>
        </p:nvSpPr>
        <p:spPr>
          <a:xfrm>
            <a:off x="9083675" y="5515012"/>
            <a:ext cx="2404443"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Four</a:t>
            </a:r>
          </a:p>
        </p:txBody>
      </p:sp>
      <p:cxnSp>
        <p:nvCxnSpPr>
          <p:cNvPr id="14" name="Straight Connector 13">
            <a:extLst>
              <a:ext uri="{FF2B5EF4-FFF2-40B4-BE49-F238E27FC236}">
                <a16:creationId xmlns:a16="http://schemas.microsoft.com/office/drawing/2014/main" id="{C9E53C75-67FE-44D8-5E5F-DC3B16BF6C15}"/>
              </a:ext>
            </a:extLst>
          </p:cNvPr>
          <p:cNvCxnSpPr>
            <a:cxnSpLocks/>
          </p:cNvCxnSpPr>
          <p:nvPr/>
        </p:nvCxnSpPr>
        <p:spPr>
          <a:xfrm>
            <a:off x="4734046" y="5608520"/>
            <a:ext cx="92159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AF180EB-33D2-2CBF-AF66-9C724E71F3C5}"/>
              </a:ext>
            </a:extLst>
          </p:cNvPr>
          <p:cNvCxnSpPr>
            <a:cxnSpLocks/>
          </p:cNvCxnSpPr>
          <p:nvPr/>
        </p:nvCxnSpPr>
        <p:spPr>
          <a:xfrm>
            <a:off x="3622876" y="3659140"/>
            <a:ext cx="3228951"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5C5A58FB-5517-5038-8A77-5237341D2560}"/>
              </a:ext>
            </a:extLst>
          </p:cNvPr>
          <p:cNvCxnSpPr/>
          <p:nvPr/>
        </p:nvCxnSpPr>
        <p:spPr>
          <a:xfrm flipV="1">
            <a:off x="6851827" y="3659140"/>
            <a:ext cx="0" cy="1377387"/>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22AACAF3-8ED7-495C-9771-878B2B7197B8}"/>
              </a:ext>
            </a:extLst>
          </p:cNvPr>
          <p:cNvCxnSpPr/>
          <p:nvPr/>
        </p:nvCxnSpPr>
        <p:spPr>
          <a:xfrm flipV="1">
            <a:off x="3622876" y="3659140"/>
            <a:ext cx="0" cy="1377387"/>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41B1924-4A83-ADE7-070F-8630FB3F23C4}"/>
              </a:ext>
            </a:extLst>
          </p:cNvPr>
          <p:cNvCxnSpPr>
            <a:cxnSpLocks/>
          </p:cNvCxnSpPr>
          <p:nvPr/>
        </p:nvCxnSpPr>
        <p:spPr>
          <a:xfrm>
            <a:off x="1744980" y="5608520"/>
            <a:ext cx="1002982"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8A7D2B2-5F2C-EC56-49F0-4CC15DD7FA82}"/>
              </a:ext>
            </a:extLst>
          </p:cNvPr>
          <p:cNvCxnSpPr>
            <a:cxnSpLocks/>
          </p:cNvCxnSpPr>
          <p:nvPr/>
        </p:nvCxnSpPr>
        <p:spPr>
          <a:xfrm>
            <a:off x="7807960" y="5608520"/>
            <a:ext cx="774131"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7" name="Título 1">
            <a:extLst>
              <a:ext uri="{FF2B5EF4-FFF2-40B4-BE49-F238E27FC236}">
                <a16:creationId xmlns:a16="http://schemas.microsoft.com/office/drawing/2014/main" id="{CE66A864-6EFE-2729-2DD7-B4A81BE4C961}"/>
              </a:ext>
            </a:extLst>
          </p:cNvPr>
          <p:cNvSpPr txBox="1">
            <a:spLocks/>
          </p:cNvSpPr>
          <p:nvPr/>
        </p:nvSpPr>
        <p:spPr>
          <a:xfrm>
            <a:off x="3937199" y="3541284"/>
            <a:ext cx="912590" cy="410451"/>
          </a:xfrm>
          <a:prstGeom prst="rect">
            <a:avLst/>
          </a:prstGeom>
          <a:solidFill>
            <a:srgbClr val="DA291C"/>
          </a:solidFill>
        </p:spPr>
        <p:txBody>
          <a:bodyPr vert="horz" lIns="7200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a:t>
            </a:r>
          </a:p>
        </p:txBody>
      </p:sp>
      <p:sp>
        <p:nvSpPr>
          <p:cNvPr id="26" name="Espaço Reservado para Texto 8">
            <a:extLst>
              <a:ext uri="{FF2B5EF4-FFF2-40B4-BE49-F238E27FC236}">
                <a16:creationId xmlns:a16="http://schemas.microsoft.com/office/drawing/2014/main" id="{08B5B582-113E-C128-3995-D70103F6052C}"/>
              </a:ext>
            </a:extLst>
          </p:cNvPr>
          <p:cNvSpPr txBox="1">
            <a:spLocks/>
          </p:cNvSpPr>
          <p:nvPr/>
        </p:nvSpPr>
        <p:spPr>
          <a:xfrm>
            <a:off x="4035131" y="3857747"/>
            <a:ext cx="2375615" cy="543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 </a:t>
            </a:r>
            <a:r>
              <a:rPr lang="pt-BR" sz="1000" err="1">
                <a:solidFill>
                  <a:schemeClr val="bg1"/>
                </a:solidFill>
                <a:latin typeface="Work Sans" pitchFamily="2" charset="0"/>
              </a:rPr>
              <a:t>eiusmod</a:t>
            </a:r>
            <a:r>
              <a:rPr lang="pt-BR" sz="1000">
                <a:solidFill>
                  <a:schemeClr val="bg1"/>
                </a:solidFill>
                <a:latin typeface="Work Sans" pitchFamily="2" charset="0"/>
              </a:rPr>
              <a:t> </a:t>
            </a:r>
            <a:r>
              <a:rPr lang="pt-BR" sz="1000" err="1">
                <a:solidFill>
                  <a:schemeClr val="bg1"/>
                </a:solidFill>
                <a:latin typeface="Work Sans" pitchFamily="2" charset="0"/>
              </a:rPr>
              <a:t>tempor</a:t>
            </a:r>
            <a:r>
              <a:rPr lang="pt-BR" sz="1000">
                <a:solidFill>
                  <a:schemeClr val="bg1"/>
                </a:solidFill>
                <a:latin typeface="Work Sans" pitchFamily="2" charset="0"/>
              </a:rPr>
              <a:t> </a:t>
            </a:r>
            <a:r>
              <a:rPr lang="pt-BR" sz="1000" err="1">
                <a:solidFill>
                  <a:schemeClr val="bg1"/>
                </a:solidFill>
                <a:latin typeface="Work Sans" pitchFamily="2" charset="0"/>
              </a:rPr>
              <a:t>incididunt</a:t>
            </a:r>
            <a:r>
              <a:rPr lang="pt-BR" sz="1000">
                <a:solidFill>
                  <a:schemeClr val="bg1"/>
                </a:solidFill>
                <a:latin typeface="Work Sans" pitchFamily="2" charset="0"/>
              </a:rPr>
              <a:t> ut labore.</a:t>
            </a:r>
          </a:p>
        </p:txBody>
      </p:sp>
      <p:sp>
        <p:nvSpPr>
          <p:cNvPr id="15" name="Espaço Reservado para Texto 8">
            <a:extLst>
              <a:ext uri="{FF2B5EF4-FFF2-40B4-BE49-F238E27FC236}">
                <a16:creationId xmlns:a16="http://schemas.microsoft.com/office/drawing/2014/main" id="{7251D4E5-459F-4B9A-6BBE-53A9191976C6}"/>
              </a:ext>
            </a:extLst>
          </p:cNvPr>
          <p:cNvSpPr txBox="1">
            <a:spLocks/>
          </p:cNvSpPr>
          <p:nvPr/>
        </p:nvSpPr>
        <p:spPr>
          <a:xfrm>
            <a:off x="6167438" y="433517"/>
            <a:ext cx="5761036" cy="2125976"/>
          </a:xfrm>
          <a:prstGeom prst="rect">
            <a:avLst/>
          </a:prstGeom>
          <a:noFill/>
        </p:spPr>
        <p:txBody>
          <a:bodyPr vert="horz" wrap="square" lIns="0" tIns="0" rIns="0" bIns="0" numCol="2" spcCol="360000" rtlCol="0" anchor="b">
            <a:no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r>
              <a:rPr lang="pt-BR" sz="1200" err="1">
                <a:solidFill>
                  <a:schemeClr val="bg1"/>
                </a:solidFill>
                <a:latin typeface="Work Sans" pitchFamily="2" charset="0"/>
              </a:rPr>
              <a:t>aliqua</a:t>
            </a:r>
            <a:r>
              <a:rPr lang="pt-BR" sz="1200">
                <a:solidFill>
                  <a:schemeClr val="bg1"/>
                </a:solidFill>
                <a:latin typeface="Work Sans" pitchFamily="2" charset="0"/>
              </a:rPr>
              <a:t>. Ut </a:t>
            </a:r>
            <a:r>
              <a:rPr lang="pt-BR" sz="1200" err="1">
                <a:solidFill>
                  <a:schemeClr val="bg1"/>
                </a:solidFill>
                <a:latin typeface="Work Sans" pitchFamily="2" charset="0"/>
              </a:rPr>
              <a:t>enim</a:t>
            </a:r>
            <a:r>
              <a:rPr lang="pt-BR" sz="1200">
                <a:solidFill>
                  <a:schemeClr val="bg1"/>
                </a:solidFill>
                <a:latin typeface="Work Sans" pitchFamily="2" charset="0"/>
              </a:rPr>
              <a:t> ad </a:t>
            </a:r>
            <a:r>
              <a:rPr lang="pt-BR" sz="1200" err="1">
                <a:solidFill>
                  <a:schemeClr val="bg1"/>
                </a:solidFill>
                <a:latin typeface="Work Sans" pitchFamily="2" charset="0"/>
              </a:rPr>
              <a:t>minim</a:t>
            </a:r>
            <a:r>
              <a:rPr lang="pt-BR" sz="1200">
                <a:solidFill>
                  <a:schemeClr val="bg1"/>
                </a:solidFill>
                <a:latin typeface="Work Sans" pitchFamily="2" charset="0"/>
              </a:rPr>
              <a:t> </a:t>
            </a:r>
            <a:r>
              <a:rPr lang="pt-BR" sz="1200" err="1">
                <a:solidFill>
                  <a:schemeClr val="bg1"/>
                </a:solidFill>
                <a:latin typeface="Work Sans" pitchFamily="2" charset="0"/>
              </a:rPr>
              <a:t>veniam</a:t>
            </a:r>
            <a:r>
              <a:rPr lang="pt-BR" sz="1200">
                <a:solidFill>
                  <a:schemeClr val="bg1"/>
                </a:solidFill>
                <a:latin typeface="Work Sans" pitchFamily="2" charset="0"/>
              </a:rPr>
              <a:t>, quis </a:t>
            </a:r>
            <a:r>
              <a:rPr lang="pt-BR" sz="1200" err="1">
                <a:solidFill>
                  <a:schemeClr val="bg1"/>
                </a:solidFill>
                <a:latin typeface="Work Sans" pitchFamily="2" charset="0"/>
              </a:rPr>
              <a:t>nostrud</a:t>
            </a:r>
            <a:r>
              <a:rPr lang="pt-BR" sz="1200">
                <a:solidFill>
                  <a:schemeClr val="bg1"/>
                </a:solidFill>
                <a:latin typeface="Work Sans" pitchFamily="2" charset="0"/>
              </a:rPr>
              <a:t> </a:t>
            </a:r>
            <a:r>
              <a:rPr lang="pt-BR" sz="1200" err="1">
                <a:solidFill>
                  <a:schemeClr val="bg1"/>
                </a:solidFill>
                <a:latin typeface="Work Sans" pitchFamily="2" charset="0"/>
              </a:rPr>
              <a:t>exercitation</a:t>
            </a:r>
            <a:r>
              <a:rPr lang="pt-BR" sz="1200">
                <a:solidFill>
                  <a:schemeClr val="bg1"/>
                </a:solidFill>
                <a:latin typeface="Work Sans" pitchFamily="2" charset="0"/>
              </a:rPr>
              <a:t> </a:t>
            </a:r>
            <a:r>
              <a:rPr lang="pt-BR" sz="1200" err="1">
                <a:solidFill>
                  <a:schemeClr val="bg1"/>
                </a:solidFill>
                <a:latin typeface="Work Sans" pitchFamily="2" charset="0"/>
              </a:rPr>
              <a:t>ullamco</a:t>
            </a:r>
            <a:r>
              <a:rPr lang="pt-BR" sz="1200">
                <a:solidFill>
                  <a:schemeClr val="bg1"/>
                </a:solidFill>
                <a:latin typeface="Work Sans" pitchFamily="2" charset="0"/>
              </a:rPr>
              <a:t> </a:t>
            </a:r>
            <a:r>
              <a:rPr lang="pt-BR" sz="1200" err="1">
                <a:solidFill>
                  <a:schemeClr val="bg1"/>
                </a:solidFill>
                <a:latin typeface="Work Sans" pitchFamily="2" charset="0"/>
              </a:rPr>
              <a:t>laboris</a:t>
            </a:r>
            <a:r>
              <a:rPr lang="pt-BR" sz="1200">
                <a:solidFill>
                  <a:schemeClr val="bg1"/>
                </a:solidFill>
                <a:latin typeface="Work Sans" pitchFamily="2" charset="0"/>
              </a:rPr>
              <a:t> </a:t>
            </a:r>
            <a:r>
              <a:rPr lang="pt-BR" sz="1200" err="1">
                <a:solidFill>
                  <a:schemeClr val="bg1"/>
                </a:solidFill>
                <a:latin typeface="Work Sans" pitchFamily="2" charset="0"/>
              </a:rPr>
              <a:t>nisi</a:t>
            </a:r>
            <a:r>
              <a:rPr lang="pt-BR" sz="1200">
                <a:solidFill>
                  <a:schemeClr val="bg1"/>
                </a:solidFill>
                <a:latin typeface="Work Sans" pitchFamily="2" charset="0"/>
              </a:rPr>
              <a:t> ut </a:t>
            </a:r>
            <a:r>
              <a:rPr lang="pt-BR" sz="1200" err="1">
                <a:solidFill>
                  <a:schemeClr val="bg1"/>
                </a:solidFill>
                <a:latin typeface="Work Sans" pitchFamily="2" charset="0"/>
              </a:rPr>
              <a:t>aliquip</a:t>
            </a:r>
            <a:r>
              <a:rPr lang="pt-BR" sz="1200">
                <a:solidFill>
                  <a:schemeClr val="bg1"/>
                </a:solidFill>
                <a:latin typeface="Work Sans" pitchFamily="2" charset="0"/>
              </a:rPr>
              <a:t> ex. </a:t>
            </a: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r>
              <a:rPr lang="pt-BR" sz="1200" err="1">
                <a:solidFill>
                  <a:schemeClr val="bg1"/>
                </a:solidFill>
                <a:latin typeface="Work Sans" pitchFamily="2" charset="0"/>
              </a:rPr>
              <a:t>aliqua</a:t>
            </a:r>
            <a:r>
              <a:rPr lang="pt-BR" sz="1200">
                <a:solidFill>
                  <a:schemeClr val="bg1"/>
                </a:solidFill>
                <a:latin typeface="Work Sans" pitchFamily="2" charset="0"/>
              </a:rPr>
              <a:t>. Ut </a:t>
            </a:r>
            <a:r>
              <a:rPr lang="pt-BR" sz="1200" err="1">
                <a:solidFill>
                  <a:schemeClr val="bg1"/>
                </a:solidFill>
                <a:latin typeface="Work Sans" pitchFamily="2" charset="0"/>
              </a:rPr>
              <a:t>enim</a:t>
            </a:r>
            <a:r>
              <a:rPr lang="pt-BR" sz="1200">
                <a:solidFill>
                  <a:schemeClr val="bg1"/>
                </a:solidFill>
                <a:latin typeface="Work Sans" pitchFamily="2" charset="0"/>
              </a:rPr>
              <a:t> ad </a:t>
            </a:r>
            <a:r>
              <a:rPr lang="pt-BR" sz="1200" err="1">
                <a:solidFill>
                  <a:schemeClr val="bg1"/>
                </a:solidFill>
                <a:latin typeface="Work Sans" pitchFamily="2" charset="0"/>
              </a:rPr>
              <a:t>minim</a:t>
            </a:r>
            <a:r>
              <a:rPr lang="pt-BR" sz="1200">
                <a:solidFill>
                  <a:schemeClr val="bg1"/>
                </a:solidFill>
                <a:latin typeface="Work Sans" pitchFamily="2" charset="0"/>
              </a:rPr>
              <a:t> </a:t>
            </a:r>
            <a:r>
              <a:rPr lang="pt-BR" sz="1200" err="1">
                <a:solidFill>
                  <a:schemeClr val="bg1"/>
                </a:solidFill>
                <a:latin typeface="Work Sans" pitchFamily="2" charset="0"/>
              </a:rPr>
              <a:t>veniam</a:t>
            </a:r>
            <a:r>
              <a:rPr lang="pt-BR" sz="1200">
                <a:solidFill>
                  <a:schemeClr val="bg1"/>
                </a:solidFill>
                <a:latin typeface="Work Sans" pitchFamily="2" charset="0"/>
              </a:rPr>
              <a:t>, quis </a:t>
            </a:r>
            <a:r>
              <a:rPr lang="pt-BR" sz="1200" err="1">
                <a:solidFill>
                  <a:schemeClr val="bg1"/>
                </a:solidFill>
                <a:latin typeface="Work Sans" pitchFamily="2" charset="0"/>
              </a:rPr>
              <a:t>nostrud</a:t>
            </a:r>
            <a:r>
              <a:rPr lang="pt-BR" sz="1200">
                <a:solidFill>
                  <a:schemeClr val="bg1"/>
                </a:solidFill>
                <a:latin typeface="Work Sans" pitchFamily="2" charset="0"/>
              </a:rPr>
              <a:t> </a:t>
            </a:r>
            <a:r>
              <a:rPr lang="pt-BR" sz="1200" err="1">
                <a:solidFill>
                  <a:schemeClr val="bg1"/>
                </a:solidFill>
                <a:latin typeface="Work Sans" pitchFamily="2" charset="0"/>
              </a:rPr>
              <a:t>exercitation</a:t>
            </a:r>
            <a:r>
              <a:rPr lang="pt-BR" sz="1200">
                <a:solidFill>
                  <a:schemeClr val="bg1"/>
                </a:solidFill>
                <a:latin typeface="Work Sans" pitchFamily="2" charset="0"/>
              </a:rPr>
              <a:t> </a:t>
            </a:r>
            <a:r>
              <a:rPr lang="pt-BR" sz="1200" err="1">
                <a:solidFill>
                  <a:schemeClr val="bg1"/>
                </a:solidFill>
                <a:latin typeface="Work Sans" pitchFamily="2" charset="0"/>
              </a:rPr>
              <a:t>ullamco</a:t>
            </a:r>
            <a:r>
              <a:rPr lang="pt-BR" sz="1200">
                <a:solidFill>
                  <a:schemeClr val="bg1"/>
                </a:solidFill>
                <a:latin typeface="Work Sans" pitchFamily="2" charset="0"/>
              </a:rPr>
              <a:t> </a:t>
            </a:r>
            <a:r>
              <a:rPr lang="pt-BR" sz="1200" err="1">
                <a:solidFill>
                  <a:schemeClr val="bg1"/>
                </a:solidFill>
                <a:latin typeface="Work Sans" pitchFamily="2" charset="0"/>
              </a:rPr>
              <a:t>laboris</a:t>
            </a:r>
            <a:r>
              <a:rPr lang="pt-BR" sz="1200">
                <a:solidFill>
                  <a:schemeClr val="bg1"/>
                </a:solidFill>
                <a:latin typeface="Work Sans" pitchFamily="2" charset="0"/>
              </a:rPr>
              <a:t> </a:t>
            </a:r>
            <a:r>
              <a:rPr lang="pt-BR" sz="1200" err="1">
                <a:solidFill>
                  <a:schemeClr val="bg1"/>
                </a:solidFill>
                <a:latin typeface="Work Sans" pitchFamily="2" charset="0"/>
              </a:rPr>
              <a:t>nisi</a:t>
            </a:r>
            <a:r>
              <a:rPr lang="pt-BR" sz="1200">
                <a:solidFill>
                  <a:schemeClr val="bg1"/>
                </a:solidFill>
                <a:latin typeface="Work Sans" pitchFamily="2" charset="0"/>
              </a:rPr>
              <a:t> ut </a:t>
            </a:r>
            <a:r>
              <a:rPr lang="pt-BR" sz="1200" err="1">
                <a:solidFill>
                  <a:schemeClr val="bg1"/>
                </a:solidFill>
                <a:latin typeface="Work Sans" pitchFamily="2" charset="0"/>
              </a:rPr>
              <a:t>aliquip</a:t>
            </a:r>
            <a:r>
              <a:rPr lang="pt-BR" sz="1200">
                <a:solidFill>
                  <a:schemeClr val="bg1"/>
                </a:solidFill>
                <a:latin typeface="Work Sans" pitchFamily="2" charset="0"/>
              </a:rPr>
              <a:t> ex.</a:t>
            </a:r>
          </a:p>
          <a:p>
            <a:pPr>
              <a:lnSpc>
                <a:spcPct val="120000"/>
              </a:lnSpc>
              <a:spcAft>
                <a:spcPts val="1200"/>
              </a:spcAft>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r>
              <a:rPr lang="pt-BR" sz="1200" err="1">
                <a:solidFill>
                  <a:schemeClr val="bg1"/>
                </a:solidFill>
                <a:latin typeface="Work Sans" pitchFamily="2" charset="0"/>
              </a:rPr>
              <a:t>aliqua</a:t>
            </a:r>
            <a:r>
              <a:rPr lang="pt-BR" sz="1200">
                <a:solidFill>
                  <a:schemeClr val="bg1"/>
                </a:solidFill>
                <a:latin typeface="Work Sans" pitchFamily="2" charset="0"/>
              </a:rPr>
              <a:t>. Ut </a:t>
            </a:r>
            <a:r>
              <a:rPr lang="pt-BR" sz="1200" err="1">
                <a:solidFill>
                  <a:schemeClr val="bg1"/>
                </a:solidFill>
                <a:latin typeface="Work Sans" pitchFamily="2" charset="0"/>
              </a:rPr>
              <a:t>enim</a:t>
            </a:r>
            <a:r>
              <a:rPr lang="pt-BR" sz="1200">
                <a:solidFill>
                  <a:schemeClr val="bg1"/>
                </a:solidFill>
                <a:latin typeface="Work Sans" pitchFamily="2" charset="0"/>
              </a:rPr>
              <a:t> ad </a:t>
            </a:r>
            <a:r>
              <a:rPr lang="pt-BR" sz="1200" err="1">
                <a:solidFill>
                  <a:schemeClr val="bg1"/>
                </a:solidFill>
                <a:latin typeface="Work Sans" pitchFamily="2" charset="0"/>
              </a:rPr>
              <a:t>minim</a:t>
            </a:r>
            <a:r>
              <a:rPr lang="pt-BR" sz="1200">
                <a:solidFill>
                  <a:schemeClr val="bg1"/>
                </a:solidFill>
                <a:latin typeface="Work Sans" pitchFamily="2" charset="0"/>
              </a:rPr>
              <a:t> </a:t>
            </a:r>
            <a:r>
              <a:rPr lang="pt-BR" sz="1200" err="1">
                <a:solidFill>
                  <a:schemeClr val="bg1"/>
                </a:solidFill>
                <a:latin typeface="Work Sans" pitchFamily="2" charset="0"/>
              </a:rPr>
              <a:t>veniam</a:t>
            </a:r>
            <a:r>
              <a:rPr lang="pt-BR" sz="1200">
                <a:solidFill>
                  <a:schemeClr val="bg1"/>
                </a:solidFill>
                <a:latin typeface="Work Sans" pitchFamily="2" charset="0"/>
              </a:rPr>
              <a:t>, quis.</a:t>
            </a:r>
          </a:p>
        </p:txBody>
      </p:sp>
      <p:sp>
        <p:nvSpPr>
          <p:cNvPr id="16" name="Título 1">
            <a:extLst>
              <a:ext uri="{FF2B5EF4-FFF2-40B4-BE49-F238E27FC236}">
                <a16:creationId xmlns:a16="http://schemas.microsoft.com/office/drawing/2014/main" id="{EB8587C4-C621-4AAD-8388-2FDB2E37971E}"/>
              </a:ext>
            </a:extLst>
          </p:cNvPr>
          <p:cNvSpPr txBox="1">
            <a:spLocks/>
          </p:cNvSpPr>
          <p:nvPr/>
        </p:nvSpPr>
        <p:spPr>
          <a:xfrm>
            <a:off x="218280" y="701883"/>
            <a:ext cx="6065840" cy="1971593"/>
          </a:xfrm>
          <a:prstGeom prst="rect">
            <a:avLst/>
          </a:prstGeom>
          <a:noFill/>
        </p:spPr>
        <p:txBody>
          <a:bodyPr vert="horz" lIns="0" tIns="0" rIns="0" bIns="0" rtlCol="0" anchor="b"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5400" b="0">
                <a:solidFill>
                  <a:schemeClr val="bg1"/>
                </a:solidFill>
                <a:latin typeface="Work Sans Light" pitchFamily="2" charset="0"/>
              </a:rPr>
              <a:t>Steps for </a:t>
            </a:r>
            <a:r>
              <a:rPr lang="pt-BR" sz="5400" b="0" err="1">
                <a:solidFill>
                  <a:schemeClr val="bg1"/>
                </a:solidFill>
                <a:latin typeface="Work Sans Light" pitchFamily="2" charset="0"/>
              </a:rPr>
              <a:t>Implementation</a:t>
            </a:r>
            <a:endParaRPr lang="pt-BR" sz="5400" b="0">
              <a:solidFill>
                <a:schemeClr val="bg1"/>
              </a:solidFill>
              <a:latin typeface="Work Sans Light" pitchFamily="2" charset="0"/>
            </a:endParaRPr>
          </a:p>
        </p:txBody>
      </p:sp>
    </p:spTree>
    <p:extLst>
      <p:ext uri="{BB962C8B-B14F-4D97-AF65-F5344CB8AC3E}">
        <p14:creationId xmlns:p14="http://schemas.microsoft.com/office/powerpoint/2010/main" val="957956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A291C"/>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E64AA85A-F637-5620-C083-C741EB7A5C21}"/>
              </a:ext>
            </a:extLst>
          </p:cNvPr>
          <p:cNvGrpSpPr/>
          <p:nvPr/>
        </p:nvGrpSpPr>
        <p:grpSpPr>
          <a:xfrm>
            <a:off x="263525" y="3900252"/>
            <a:ext cx="11224593" cy="2428748"/>
            <a:chOff x="637151" y="2598431"/>
            <a:chExt cx="11224593" cy="2428748"/>
          </a:xfrm>
        </p:grpSpPr>
        <p:sp>
          <p:nvSpPr>
            <p:cNvPr id="2" name="Título 1">
              <a:extLst>
                <a:ext uri="{FF2B5EF4-FFF2-40B4-BE49-F238E27FC236}">
                  <a16:creationId xmlns:a16="http://schemas.microsoft.com/office/drawing/2014/main" id="{37B41123-D44C-80F9-5511-016A9339AB79}"/>
                </a:ext>
              </a:extLst>
            </p:cNvPr>
            <p:cNvSpPr txBox="1">
              <a:spLocks/>
            </p:cNvSpPr>
            <p:nvPr/>
          </p:nvSpPr>
          <p:spPr>
            <a:xfrm>
              <a:off x="637152" y="2598431"/>
              <a:ext cx="201755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a:solidFill>
                    <a:schemeClr val="bg1"/>
                  </a:solidFill>
                  <a:latin typeface="Work Sans Light" pitchFamily="2" charset="0"/>
                </a:rPr>
                <a:t>01</a:t>
              </a:r>
            </a:p>
          </p:txBody>
        </p:sp>
        <p:sp>
          <p:nvSpPr>
            <p:cNvPr id="3" name="Espaço Reservado para Texto 8">
              <a:extLst>
                <a:ext uri="{FF2B5EF4-FFF2-40B4-BE49-F238E27FC236}">
                  <a16:creationId xmlns:a16="http://schemas.microsoft.com/office/drawing/2014/main" id="{E16ACD68-F974-EE30-110D-26BC85486965}"/>
                </a:ext>
              </a:extLst>
            </p:cNvPr>
            <p:cNvSpPr txBox="1">
              <a:spLocks/>
            </p:cNvSpPr>
            <p:nvPr/>
          </p:nvSpPr>
          <p:spPr>
            <a:xfrm>
              <a:off x="637151" y="3830889"/>
              <a:ext cx="2484437" cy="1196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 </a:t>
              </a:r>
              <a:r>
                <a:rPr lang="pt-BR" sz="1000" err="1">
                  <a:solidFill>
                    <a:schemeClr val="bg1"/>
                  </a:solidFill>
                  <a:latin typeface="Work Sans" pitchFamily="2" charset="0"/>
                </a:rPr>
                <a:t>eiusmod</a:t>
              </a:r>
              <a:r>
                <a:rPr lang="pt-BR" sz="1000">
                  <a:solidFill>
                    <a:schemeClr val="bg1"/>
                  </a:solidFill>
                  <a:latin typeface="Work Sans" pitchFamily="2" charset="0"/>
                </a:rPr>
                <a:t> </a:t>
              </a:r>
              <a:r>
                <a:rPr lang="pt-BR" sz="1000" err="1">
                  <a:solidFill>
                    <a:schemeClr val="bg1"/>
                  </a:solidFill>
                  <a:latin typeface="Work Sans" pitchFamily="2" charset="0"/>
                </a:rPr>
                <a:t>tempor</a:t>
              </a:r>
              <a:r>
                <a:rPr lang="pt-BR" sz="1000">
                  <a:solidFill>
                    <a:schemeClr val="bg1"/>
                  </a:solidFill>
                  <a:latin typeface="Work Sans" pitchFamily="2" charset="0"/>
                </a:rPr>
                <a:t> </a:t>
              </a:r>
              <a:r>
                <a:rPr lang="pt-BR" sz="1000" err="1">
                  <a:solidFill>
                    <a:schemeClr val="bg1"/>
                  </a:solidFill>
                  <a:latin typeface="Work Sans" pitchFamily="2" charset="0"/>
                </a:rPr>
                <a:t>incididunt</a:t>
              </a:r>
              <a:r>
                <a:rPr lang="pt-BR" sz="1000">
                  <a:solidFill>
                    <a:schemeClr val="bg1"/>
                  </a:solidFill>
                  <a:latin typeface="Work Sans" pitchFamily="2" charset="0"/>
                </a:rPr>
                <a:t> ut labore et </a:t>
              </a:r>
              <a:r>
                <a:rPr lang="pt-BR" sz="1000" err="1">
                  <a:solidFill>
                    <a:schemeClr val="bg1"/>
                  </a:solidFill>
                  <a:latin typeface="Work Sans" pitchFamily="2" charset="0"/>
                </a:rPr>
                <a:t>dolore</a:t>
              </a:r>
              <a:r>
                <a:rPr lang="pt-BR" sz="1000">
                  <a:solidFill>
                    <a:schemeClr val="bg1"/>
                  </a:solidFill>
                  <a:latin typeface="Work Sans" pitchFamily="2" charset="0"/>
                </a:rPr>
                <a:t> magna </a:t>
              </a:r>
              <a:r>
                <a:rPr lang="pt-BR" sz="1000" err="1">
                  <a:solidFill>
                    <a:schemeClr val="bg1"/>
                  </a:solidFill>
                  <a:latin typeface="Work Sans" pitchFamily="2" charset="0"/>
                </a:rPr>
                <a:t>aliqua</a:t>
              </a:r>
              <a:r>
                <a:rPr lang="pt-BR" sz="1000">
                  <a:solidFill>
                    <a:schemeClr val="bg1"/>
                  </a:solidFill>
                  <a:latin typeface="Work Sans" pitchFamily="2" charset="0"/>
                </a:rPr>
                <a:t>. </a:t>
              </a:r>
            </a:p>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a:t>
              </a:r>
            </a:p>
          </p:txBody>
        </p:sp>
        <p:sp>
          <p:nvSpPr>
            <p:cNvPr id="4" name="Título 1">
              <a:extLst>
                <a:ext uri="{FF2B5EF4-FFF2-40B4-BE49-F238E27FC236}">
                  <a16:creationId xmlns:a16="http://schemas.microsoft.com/office/drawing/2014/main" id="{6BDC2078-01BE-7521-4EFB-76023B090A17}"/>
                </a:ext>
              </a:extLst>
            </p:cNvPr>
            <p:cNvSpPr txBox="1">
              <a:spLocks/>
            </p:cNvSpPr>
            <p:nvPr/>
          </p:nvSpPr>
          <p:spPr>
            <a:xfrm>
              <a:off x="637151" y="3366699"/>
              <a:ext cx="248443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One</a:t>
              </a:r>
              <a:endParaRPr lang="pt-BR" sz="2400" b="0">
                <a:solidFill>
                  <a:schemeClr val="bg1"/>
                </a:solidFill>
                <a:latin typeface="Work Sans" pitchFamily="2" charset="0"/>
              </a:endParaRPr>
            </a:p>
          </p:txBody>
        </p:sp>
        <p:sp>
          <p:nvSpPr>
            <p:cNvPr id="60" name="Título 1">
              <a:extLst>
                <a:ext uri="{FF2B5EF4-FFF2-40B4-BE49-F238E27FC236}">
                  <a16:creationId xmlns:a16="http://schemas.microsoft.com/office/drawing/2014/main" id="{FB036E7D-C4F5-89BB-75A8-91AC25FA8F75}"/>
                </a:ext>
              </a:extLst>
            </p:cNvPr>
            <p:cNvSpPr txBox="1">
              <a:spLocks/>
            </p:cNvSpPr>
            <p:nvPr/>
          </p:nvSpPr>
          <p:spPr>
            <a:xfrm>
              <a:off x="3653654" y="2598431"/>
              <a:ext cx="201755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a:solidFill>
                    <a:schemeClr val="bg1"/>
                  </a:solidFill>
                  <a:latin typeface="Work Sans Light" pitchFamily="2" charset="0"/>
                </a:rPr>
                <a:t>02</a:t>
              </a:r>
            </a:p>
          </p:txBody>
        </p:sp>
        <p:sp>
          <p:nvSpPr>
            <p:cNvPr id="61" name="Espaço Reservado para Texto 8">
              <a:extLst>
                <a:ext uri="{FF2B5EF4-FFF2-40B4-BE49-F238E27FC236}">
                  <a16:creationId xmlns:a16="http://schemas.microsoft.com/office/drawing/2014/main" id="{B3641760-4B20-9F96-03C6-6C5AAD3A4071}"/>
                </a:ext>
              </a:extLst>
            </p:cNvPr>
            <p:cNvSpPr txBox="1">
              <a:spLocks/>
            </p:cNvSpPr>
            <p:nvPr/>
          </p:nvSpPr>
          <p:spPr>
            <a:xfrm>
              <a:off x="3653654" y="3830889"/>
              <a:ext cx="2375616" cy="1196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 </a:t>
              </a:r>
              <a:r>
                <a:rPr lang="pt-BR" sz="1000" err="1">
                  <a:solidFill>
                    <a:schemeClr val="bg1"/>
                  </a:solidFill>
                  <a:latin typeface="Work Sans" pitchFamily="2" charset="0"/>
                </a:rPr>
                <a:t>eiusmod</a:t>
              </a:r>
              <a:r>
                <a:rPr lang="pt-BR" sz="1000">
                  <a:solidFill>
                    <a:schemeClr val="bg1"/>
                  </a:solidFill>
                  <a:latin typeface="Work Sans" pitchFamily="2" charset="0"/>
                </a:rPr>
                <a:t> </a:t>
              </a:r>
              <a:r>
                <a:rPr lang="pt-BR" sz="1000" err="1">
                  <a:solidFill>
                    <a:schemeClr val="bg1"/>
                  </a:solidFill>
                  <a:latin typeface="Work Sans" pitchFamily="2" charset="0"/>
                </a:rPr>
                <a:t>tempor</a:t>
              </a:r>
              <a:r>
                <a:rPr lang="pt-BR" sz="1000">
                  <a:solidFill>
                    <a:schemeClr val="bg1"/>
                  </a:solidFill>
                  <a:latin typeface="Work Sans" pitchFamily="2" charset="0"/>
                </a:rPr>
                <a:t> </a:t>
              </a:r>
              <a:r>
                <a:rPr lang="pt-BR" sz="1000" err="1">
                  <a:solidFill>
                    <a:schemeClr val="bg1"/>
                  </a:solidFill>
                  <a:latin typeface="Work Sans" pitchFamily="2" charset="0"/>
                </a:rPr>
                <a:t>incididunt</a:t>
              </a:r>
              <a:r>
                <a:rPr lang="pt-BR" sz="1000">
                  <a:solidFill>
                    <a:schemeClr val="bg1"/>
                  </a:solidFill>
                  <a:latin typeface="Work Sans" pitchFamily="2" charset="0"/>
                </a:rPr>
                <a:t> ut labore et </a:t>
              </a:r>
              <a:r>
                <a:rPr lang="pt-BR" sz="1000" err="1">
                  <a:solidFill>
                    <a:schemeClr val="bg1"/>
                  </a:solidFill>
                  <a:latin typeface="Work Sans" pitchFamily="2" charset="0"/>
                </a:rPr>
                <a:t>dolore</a:t>
              </a:r>
              <a:r>
                <a:rPr lang="pt-BR" sz="1000">
                  <a:solidFill>
                    <a:schemeClr val="bg1"/>
                  </a:solidFill>
                  <a:latin typeface="Work Sans" pitchFamily="2" charset="0"/>
                </a:rPr>
                <a:t> magna </a:t>
              </a:r>
              <a:r>
                <a:rPr lang="pt-BR" sz="1000" err="1">
                  <a:solidFill>
                    <a:schemeClr val="bg1"/>
                  </a:solidFill>
                  <a:latin typeface="Work Sans" pitchFamily="2" charset="0"/>
                </a:rPr>
                <a:t>aliqua</a:t>
              </a:r>
              <a:r>
                <a:rPr lang="pt-BR" sz="1000">
                  <a:solidFill>
                    <a:schemeClr val="bg1"/>
                  </a:solidFill>
                  <a:latin typeface="Work Sans" pitchFamily="2" charset="0"/>
                </a:rPr>
                <a:t>. </a:t>
              </a:r>
            </a:p>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a:t>
              </a:r>
            </a:p>
          </p:txBody>
        </p:sp>
        <p:sp>
          <p:nvSpPr>
            <p:cNvPr id="62" name="Título 1">
              <a:extLst>
                <a:ext uri="{FF2B5EF4-FFF2-40B4-BE49-F238E27FC236}">
                  <a16:creationId xmlns:a16="http://schemas.microsoft.com/office/drawing/2014/main" id="{9EE4AF66-C27C-4F94-75CD-5ABD2631336D}"/>
                </a:ext>
              </a:extLst>
            </p:cNvPr>
            <p:cNvSpPr txBox="1">
              <a:spLocks/>
            </p:cNvSpPr>
            <p:nvPr/>
          </p:nvSpPr>
          <p:spPr>
            <a:xfrm>
              <a:off x="3653653" y="3366699"/>
              <a:ext cx="2375616"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Two</a:t>
              </a:r>
              <a:endParaRPr lang="pt-BR" sz="2400" b="0">
                <a:solidFill>
                  <a:schemeClr val="bg1"/>
                </a:solidFill>
                <a:latin typeface="Work Sans" pitchFamily="2" charset="0"/>
              </a:endParaRPr>
            </a:p>
          </p:txBody>
        </p:sp>
        <p:sp>
          <p:nvSpPr>
            <p:cNvPr id="64" name="Título 1">
              <a:extLst>
                <a:ext uri="{FF2B5EF4-FFF2-40B4-BE49-F238E27FC236}">
                  <a16:creationId xmlns:a16="http://schemas.microsoft.com/office/drawing/2014/main" id="{99C72F43-F535-F520-8EB1-00D0CE27E51E}"/>
                </a:ext>
              </a:extLst>
            </p:cNvPr>
            <p:cNvSpPr txBox="1">
              <a:spLocks/>
            </p:cNvSpPr>
            <p:nvPr/>
          </p:nvSpPr>
          <p:spPr>
            <a:xfrm>
              <a:off x="6549623" y="2598431"/>
              <a:ext cx="201755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a:solidFill>
                    <a:schemeClr val="bg1"/>
                  </a:solidFill>
                  <a:latin typeface="Work Sans Light" pitchFamily="2" charset="0"/>
                </a:rPr>
                <a:t>03</a:t>
              </a:r>
            </a:p>
          </p:txBody>
        </p:sp>
        <p:sp>
          <p:nvSpPr>
            <p:cNvPr id="65" name="Espaço Reservado para Texto 8">
              <a:extLst>
                <a:ext uri="{FF2B5EF4-FFF2-40B4-BE49-F238E27FC236}">
                  <a16:creationId xmlns:a16="http://schemas.microsoft.com/office/drawing/2014/main" id="{90D0A327-703F-5150-BCF2-C51AA1A2BF0F}"/>
                </a:ext>
              </a:extLst>
            </p:cNvPr>
            <p:cNvSpPr txBox="1">
              <a:spLocks/>
            </p:cNvSpPr>
            <p:nvPr/>
          </p:nvSpPr>
          <p:spPr>
            <a:xfrm>
              <a:off x="6549622" y="3830889"/>
              <a:ext cx="2375615" cy="1196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 </a:t>
              </a:r>
              <a:r>
                <a:rPr lang="pt-BR" sz="1000" err="1">
                  <a:solidFill>
                    <a:schemeClr val="bg1"/>
                  </a:solidFill>
                  <a:latin typeface="Work Sans" pitchFamily="2" charset="0"/>
                </a:rPr>
                <a:t>eiusmod</a:t>
              </a:r>
              <a:r>
                <a:rPr lang="pt-BR" sz="1000">
                  <a:solidFill>
                    <a:schemeClr val="bg1"/>
                  </a:solidFill>
                  <a:latin typeface="Work Sans" pitchFamily="2" charset="0"/>
                </a:rPr>
                <a:t> </a:t>
              </a:r>
              <a:r>
                <a:rPr lang="pt-BR" sz="1000" err="1">
                  <a:solidFill>
                    <a:schemeClr val="bg1"/>
                  </a:solidFill>
                  <a:latin typeface="Work Sans" pitchFamily="2" charset="0"/>
                </a:rPr>
                <a:t>tempor</a:t>
              </a:r>
              <a:r>
                <a:rPr lang="pt-BR" sz="1000">
                  <a:solidFill>
                    <a:schemeClr val="bg1"/>
                  </a:solidFill>
                  <a:latin typeface="Work Sans" pitchFamily="2" charset="0"/>
                </a:rPr>
                <a:t> </a:t>
              </a:r>
              <a:r>
                <a:rPr lang="pt-BR" sz="1000" err="1">
                  <a:solidFill>
                    <a:schemeClr val="bg1"/>
                  </a:solidFill>
                  <a:latin typeface="Work Sans" pitchFamily="2" charset="0"/>
                </a:rPr>
                <a:t>incididunt</a:t>
              </a:r>
              <a:r>
                <a:rPr lang="pt-BR" sz="1000">
                  <a:solidFill>
                    <a:schemeClr val="bg1"/>
                  </a:solidFill>
                  <a:latin typeface="Work Sans" pitchFamily="2" charset="0"/>
                </a:rPr>
                <a:t> ut labore et </a:t>
              </a:r>
              <a:r>
                <a:rPr lang="pt-BR" sz="1000" err="1">
                  <a:solidFill>
                    <a:schemeClr val="bg1"/>
                  </a:solidFill>
                  <a:latin typeface="Work Sans" pitchFamily="2" charset="0"/>
                </a:rPr>
                <a:t>dolore</a:t>
              </a:r>
              <a:r>
                <a:rPr lang="pt-BR" sz="1000">
                  <a:solidFill>
                    <a:schemeClr val="bg1"/>
                  </a:solidFill>
                  <a:latin typeface="Work Sans" pitchFamily="2" charset="0"/>
                </a:rPr>
                <a:t> magna </a:t>
              </a:r>
              <a:r>
                <a:rPr lang="pt-BR" sz="1000" err="1">
                  <a:solidFill>
                    <a:schemeClr val="bg1"/>
                  </a:solidFill>
                  <a:latin typeface="Work Sans" pitchFamily="2" charset="0"/>
                </a:rPr>
                <a:t>aliqua</a:t>
              </a:r>
              <a:r>
                <a:rPr lang="pt-BR" sz="1000">
                  <a:solidFill>
                    <a:schemeClr val="bg1"/>
                  </a:solidFill>
                  <a:latin typeface="Work Sans" pitchFamily="2" charset="0"/>
                </a:rPr>
                <a:t>. </a:t>
              </a:r>
            </a:p>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a:t>
              </a:r>
            </a:p>
          </p:txBody>
        </p:sp>
        <p:sp>
          <p:nvSpPr>
            <p:cNvPr id="66" name="Título 1">
              <a:extLst>
                <a:ext uri="{FF2B5EF4-FFF2-40B4-BE49-F238E27FC236}">
                  <a16:creationId xmlns:a16="http://schemas.microsoft.com/office/drawing/2014/main" id="{255C94A2-E717-90C4-7760-42B926F54CDA}"/>
                </a:ext>
              </a:extLst>
            </p:cNvPr>
            <p:cNvSpPr txBox="1">
              <a:spLocks/>
            </p:cNvSpPr>
            <p:nvPr/>
          </p:nvSpPr>
          <p:spPr>
            <a:xfrm>
              <a:off x="6549621" y="3366699"/>
              <a:ext cx="2404443"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Three</a:t>
              </a:r>
              <a:endParaRPr lang="pt-BR" sz="2400" b="0">
                <a:solidFill>
                  <a:schemeClr val="bg1"/>
                </a:solidFill>
                <a:latin typeface="Work Sans" pitchFamily="2" charset="0"/>
              </a:endParaRPr>
            </a:p>
          </p:txBody>
        </p:sp>
        <p:sp>
          <p:nvSpPr>
            <p:cNvPr id="9" name="Título 1">
              <a:extLst>
                <a:ext uri="{FF2B5EF4-FFF2-40B4-BE49-F238E27FC236}">
                  <a16:creationId xmlns:a16="http://schemas.microsoft.com/office/drawing/2014/main" id="{CC0B7786-38CD-B8B6-9B66-E57DE0B985B1}"/>
                </a:ext>
              </a:extLst>
            </p:cNvPr>
            <p:cNvSpPr txBox="1">
              <a:spLocks/>
            </p:cNvSpPr>
            <p:nvPr/>
          </p:nvSpPr>
          <p:spPr>
            <a:xfrm>
              <a:off x="9457303" y="2598431"/>
              <a:ext cx="201755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a:solidFill>
                    <a:schemeClr val="bg1"/>
                  </a:solidFill>
                  <a:latin typeface="Work Sans Light" pitchFamily="2" charset="0"/>
                </a:rPr>
                <a:t>04</a:t>
              </a:r>
            </a:p>
          </p:txBody>
        </p:sp>
        <p:sp>
          <p:nvSpPr>
            <p:cNvPr id="10" name="Espaço Reservado para Texto 8">
              <a:extLst>
                <a:ext uri="{FF2B5EF4-FFF2-40B4-BE49-F238E27FC236}">
                  <a16:creationId xmlns:a16="http://schemas.microsoft.com/office/drawing/2014/main" id="{7CB92285-5D24-AF48-835D-1F32825B5084}"/>
                </a:ext>
              </a:extLst>
            </p:cNvPr>
            <p:cNvSpPr txBox="1">
              <a:spLocks/>
            </p:cNvSpPr>
            <p:nvPr/>
          </p:nvSpPr>
          <p:spPr>
            <a:xfrm>
              <a:off x="9457302" y="3830889"/>
              <a:ext cx="2375615" cy="1196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 </a:t>
              </a:r>
              <a:r>
                <a:rPr lang="pt-BR" sz="1000" err="1">
                  <a:solidFill>
                    <a:schemeClr val="bg1"/>
                  </a:solidFill>
                  <a:latin typeface="Work Sans" pitchFamily="2" charset="0"/>
                </a:rPr>
                <a:t>eiusmod</a:t>
              </a:r>
              <a:r>
                <a:rPr lang="pt-BR" sz="1000">
                  <a:solidFill>
                    <a:schemeClr val="bg1"/>
                  </a:solidFill>
                  <a:latin typeface="Work Sans" pitchFamily="2" charset="0"/>
                </a:rPr>
                <a:t> </a:t>
              </a:r>
              <a:r>
                <a:rPr lang="pt-BR" sz="1000" err="1">
                  <a:solidFill>
                    <a:schemeClr val="bg1"/>
                  </a:solidFill>
                  <a:latin typeface="Work Sans" pitchFamily="2" charset="0"/>
                </a:rPr>
                <a:t>tempor</a:t>
              </a:r>
              <a:r>
                <a:rPr lang="pt-BR" sz="1000">
                  <a:solidFill>
                    <a:schemeClr val="bg1"/>
                  </a:solidFill>
                  <a:latin typeface="Work Sans" pitchFamily="2" charset="0"/>
                </a:rPr>
                <a:t> </a:t>
              </a:r>
              <a:r>
                <a:rPr lang="pt-BR" sz="1000" err="1">
                  <a:solidFill>
                    <a:schemeClr val="bg1"/>
                  </a:solidFill>
                  <a:latin typeface="Work Sans" pitchFamily="2" charset="0"/>
                </a:rPr>
                <a:t>incididunt</a:t>
              </a:r>
              <a:r>
                <a:rPr lang="pt-BR" sz="1000">
                  <a:solidFill>
                    <a:schemeClr val="bg1"/>
                  </a:solidFill>
                  <a:latin typeface="Work Sans" pitchFamily="2" charset="0"/>
                </a:rPr>
                <a:t> ut labore et </a:t>
              </a:r>
              <a:r>
                <a:rPr lang="pt-BR" sz="1000" err="1">
                  <a:solidFill>
                    <a:schemeClr val="bg1"/>
                  </a:solidFill>
                  <a:latin typeface="Work Sans" pitchFamily="2" charset="0"/>
                </a:rPr>
                <a:t>dolore</a:t>
              </a:r>
              <a:r>
                <a:rPr lang="pt-BR" sz="1000">
                  <a:solidFill>
                    <a:schemeClr val="bg1"/>
                  </a:solidFill>
                  <a:latin typeface="Work Sans" pitchFamily="2" charset="0"/>
                </a:rPr>
                <a:t> magna </a:t>
              </a:r>
              <a:r>
                <a:rPr lang="pt-BR" sz="1000" err="1">
                  <a:solidFill>
                    <a:schemeClr val="bg1"/>
                  </a:solidFill>
                  <a:latin typeface="Work Sans" pitchFamily="2" charset="0"/>
                </a:rPr>
                <a:t>aliqua</a:t>
              </a:r>
              <a:r>
                <a:rPr lang="pt-BR" sz="1000">
                  <a:solidFill>
                    <a:schemeClr val="bg1"/>
                  </a:solidFill>
                  <a:latin typeface="Work Sans" pitchFamily="2" charset="0"/>
                </a:rPr>
                <a:t>. </a:t>
              </a:r>
            </a:p>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a:t>
              </a:r>
            </a:p>
          </p:txBody>
        </p:sp>
        <p:sp>
          <p:nvSpPr>
            <p:cNvPr id="11" name="Título 1">
              <a:extLst>
                <a:ext uri="{FF2B5EF4-FFF2-40B4-BE49-F238E27FC236}">
                  <a16:creationId xmlns:a16="http://schemas.microsoft.com/office/drawing/2014/main" id="{77231375-A43E-4F1B-75C4-2E1A08CB47EB}"/>
                </a:ext>
              </a:extLst>
            </p:cNvPr>
            <p:cNvSpPr txBox="1">
              <a:spLocks/>
            </p:cNvSpPr>
            <p:nvPr/>
          </p:nvSpPr>
          <p:spPr>
            <a:xfrm>
              <a:off x="9457301" y="3366699"/>
              <a:ext cx="2404443"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Four</a:t>
              </a:r>
            </a:p>
          </p:txBody>
        </p:sp>
        <p:cxnSp>
          <p:nvCxnSpPr>
            <p:cNvPr id="12" name="Straight Connector 11">
              <a:extLst>
                <a:ext uri="{FF2B5EF4-FFF2-40B4-BE49-F238E27FC236}">
                  <a16:creationId xmlns:a16="http://schemas.microsoft.com/office/drawing/2014/main" id="{1DFFF7EF-A8C9-53B3-0AC6-70317F80F4D6}"/>
                </a:ext>
              </a:extLst>
            </p:cNvPr>
            <p:cNvCxnSpPr>
              <a:cxnSpLocks/>
            </p:cNvCxnSpPr>
            <p:nvPr/>
          </p:nvCxnSpPr>
          <p:spPr>
            <a:xfrm>
              <a:off x="7629832" y="2812025"/>
              <a:ext cx="1307118"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9E53C75-67FE-44D8-5E5F-DC3B16BF6C15}"/>
                </a:ext>
              </a:extLst>
            </p:cNvPr>
            <p:cNvCxnSpPr>
              <a:cxnSpLocks/>
            </p:cNvCxnSpPr>
            <p:nvPr/>
          </p:nvCxnSpPr>
          <p:spPr>
            <a:xfrm>
              <a:off x="4722151" y="2812025"/>
              <a:ext cx="1307118"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22C68-7513-9BD8-8E61-3636AD7DF416}"/>
                </a:ext>
              </a:extLst>
            </p:cNvPr>
            <p:cNvCxnSpPr>
              <a:cxnSpLocks/>
            </p:cNvCxnSpPr>
            <p:nvPr/>
          </p:nvCxnSpPr>
          <p:spPr>
            <a:xfrm>
              <a:off x="1814470" y="2812025"/>
              <a:ext cx="1307118"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9" name="Título 1">
            <a:extLst>
              <a:ext uri="{FF2B5EF4-FFF2-40B4-BE49-F238E27FC236}">
                <a16:creationId xmlns:a16="http://schemas.microsoft.com/office/drawing/2014/main" id="{874D726C-7C33-F14A-7B85-4B0E8E590E58}"/>
              </a:ext>
            </a:extLst>
          </p:cNvPr>
          <p:cNvSpPr txBox="1">
            <a:spLocks/>
          </p:cNvSpPr>
          <p:nvPr/>
        </p:nvSpPr>
        <p:spPr>
          <a:xfrm>
            <a:off x="218280" y="701883"/>
            <a:ext cx="6065840" cy="1971593"/>
          </a:xfrm>
          <a:prstGeom prst="rect">
            <a:avLst/>
          </a:prstGeom>
          <a:noFill/>
        </p:spPr>
        <p:txBody>
          <a:bodyPr vert="horz" lIns="0" tIns="0" rIns="0" bIns="0" rtlCol="0" anchor="b"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5400" b="0">
                <a:solidFill>
                  <a:schemeClr val="bg1"/>
                </a:solidFill>
                <a:latin typeface="Work Sans Light" pitchFamily="2" charset="0"/>
              </a:rPr>
              <a:t>Steps for </a:t>
            </a:r>
            <a:r>
              <a:rPr lang="pt-BR" sz="5400" b="0" err="1">
                <a:solidFill>
                  <a:schemeClr val="bg1"/>
                </a:solidFill>
                <a:latin typeface="Work Sans Light" pitchFamily="2" charset="0"/>
              </a:rPr>
              <a:t>Implementation</a:t>
            </a:r>
            <a:endParaRPr lang="pt-BR" sz="5400" b="0">
              <a:solidFill>
                <a:schemeClr val="bg1"/>
              </a:solidFill>
              <a:latin typeface="Work Sans Light" pitchFamily="2" charset="0"/>
            </a:endParaRPr>
          </a:p>
        </p:txBody>
      </p:sp>
      <p:sp>
        <p:nvSpPr>
          <p:cNvPr id="5" name="Espaço Reservado para Texto 8">
            <a:extLst>
              <a:ext uri="{FF2B5EF4-FFF2-40B4-BE49-F238E27FC236}">
                <a16:creationId xmlns:a16="http://schemas.microsoft.com/office/drawing/2014/main" id="{AC94E9BB-53D3-1C21-2064-E2467D67C12D}"/>
              </a:ext>
            </a:extLst>
          </p:cNvPr>
          <p:cNvSpPr txBox="1">
            <a:spLocks/>
          </p:cNvSpPr>
          <p:nvPr/>
        </p:nvSpPr>
        <p:spPr>
          <a:xfrm>
            <a:off x="6167438" y="433517"/>
            <a:ext cx="5761036" cy="2125976"/>
          </a:xfrm>
          <a:prstGeom prst="rect">
            <a:avLst/>
          </a:prstGeom>
          <a:noFill/>
        </p:spPr>
        <p:txBody>
          <a:bodyPr vert="horz" wrap="square" lIns="0" tIns="0" rIns="0" bIns="0" numCol="2" spcCol="360000" rtlCol="0" anchor="b">
            <a:no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r>
              <a:rPr lang="pt-BR" sz="1200" err="1">
                <a:solidFill>
                  <a:schemeClr val="bg1"/>
                </a:solidFill>
                <a:latin typeface="Work Sans" pitchFamily="2" charset="0"/>
              </a:rPr>
              <a:t>aliqua</a:t>
            </a:r>
            <a:r>
              <a:rPr lang="pt-BR" sz="1200">
                <a:solidFill>
                  <a:schemeClr val="bg1"/>
                </a:solidFill>
                <a:latin typeface="Work Sans" pitchFamily="2" charset="0"/>
              </a:rPr>
              <a:t>. Ut </a:t>
            </a:r>
            <a:r>
              <a:rPr lang="pt-BR" sz="1200" err="1">
                <a:solidFill>
                  <a:schemeClr val="bg1"/>
                </a:solidFill>
                <a:latin typeface="Work Sans" pitchFamily="2" charset="0"/>
              </a:rPr>
              <a:t>enim</a:t>
            </a:r>
            <a:r>
              <a:rPr lang="pt-BR" sz="1200">
                <a:solidFill>
                  <a:schemeClr val="bg1"/>
                </a:solidFill>
                <a:latin typeface="Work Sans" pitchFamily="2" charset="0"/>
              </a:rPr>
              <a:t> ad </a:t>
            </a:r>
            <a:r>
              <a:rPr lang="pt-BR" sz="1200" err="1">
                <a:solidFill>
                  <a:schemeClr val="bg1"/>
                </a:solidFill>
                <a:latin typeface="Work Sans" pitchFamily="2" charset="0"/>
              </a:rPr>
              <a:t>minim</a:t>
            </a:r>
            <a:r>
              <a:rPr lang="pt-BR" sz="1200">
                <a:solidFill>
                  <a:schemeClr val="bg1"/>
                </a:solidFill>
                <a:latin typeface="Work Sans" pitchFamily="2" charset="0"/>
              </a:rPr>
              <a:t> </a:t>
            </a:r>
            <a:r>
              <a:rPr lang="pt-BR" sz="1200" err="1">
                <a:solidFill>
                  <a:schemeClr val="bg1"/>
                </a:solidFill>
                <a:latin typeface="Work Sans" pitchFamily="2" charset="0"/>
              </a:rPr>
              <a:t>veniam</a:t>
            </a:r>
            <a:r>
              <a:rPr lang="pt-BR" sz="1200">
                <a:solidFill>
                  <a:schemeClr val="bg1"/>
                </a:solidFill>
                <a:latin typeface="Work Sans" pitchFamily="2" charset="0"/>
              </a:rPr>
              <a:t>, quis </a:t>
            </a:r>
            <a:r>
              <a:rPr lang="pt-BR" sz="1200" err="1">
                <a:solidFill>
                  <a:schemeClr val="bg1"/>
                </a:solidFill>
                <a:latin typeface="Work Sans" pitchFamily="2" charset="0"/>
              </a:rPr>
              <a:t>nostrud</a:t>
            </a:r>
            <a:r>
              <a:rPr lang="pt-BR" sz="1200">
                <a:solidFill>
                  <a:schemeClr val="bg1"/>
                </a:solidFill>
                <a:latin typeface="Work Sans" pitchFamily="2" charset="0"/>
              </a:rPr>
              <a:t> </a:t>
            </a:r>
            <a:r>
              <a:rPr lang="pt-BR" sz="1200" err="1">
                <a:solidFill>
                  <a:schemeClr val="bg1"/>
                </a:solidFill>
                <a:latin typeface="Work Sans" pitchFamily="2" charset="0"/>
              </a:rPr>
              <a:t>exercitation</a:t>
            </a:r>
            <a:r>
              <a:rPr lang="pt-BR" sz="1200">
                <a:solidFill>
                  <a:schemeClr val="bg1"/>
                </a:solidFill>
                <a:latin typeface="Work Sans" pitchFamily="2" charset="0"/>
              </a:rPr>
              <a:t> </a:t>
            </a:r>
            <a:r>
              <a:rPr lang="pt-BR" sz="1200" err="1">
                <a:solidFill>
                  <a:schemeClr val="bg1"/>
                </a:solidFill>
                <a:latin typeface="Work Sans" pitchFamily="2" charset="0"/>
              </a:rPr>
              <a:t>ullamco</a:t>
            </a:r>
            <a:r>
              <a:rPr lang="pt-BR" sz="1200">
                <a:solidFill>
                  <a:schemeClr val="bg1"/>
                </a:solidFill>
                <a:latin typeface="Work Sans" pitchFamily="2" charset="0"/>
              </a:rPr>
              <a:t> </a:t>
            </a:r>
            <a:r>
              <a:rPr lang="pt-BR" sz="1200" err="1">
                <a:solidFill>
                  <a:schemeClr val="bg1"/>
                </a:solidFill>
                <a:latin typeface="Work Sans" pitchFamily="2" charset="0"/>
              </a:rPr>
              <a:t>laboris</a:t>
            </a:r>
            <a:r>
              <a:rPr lang="pt-BR" sz="1200">
                <a:solidFill>
                  <a:schemeClr val="bg1"/>
                </a:solidFill>
                <a:latin typeface="Work Sans" pitchFamily="2" charset="0"/>
              </a:rPr>
              <a:t> </a:t>
            </a:r>
            <a:r>
              <a:rPr lang="pt-BR" sz="1200" err="1">
                <a:solidFill>
                  <a:schemeClr val="bg1"/>
                </a:solidFill>
                <a:latin typeface="Work Sans" pitchFamily="2" charset="0"/>
              </a:rPr>
              <a:t>nisi</a:t>
            </a:r>
            <a:r>
              <a:rPr lang="pt-BR" sz="1200">
                <a:solidFill>
                  <a:schemeClr val="bg1"/>
                </a:solidFill>
                <a:latin typeface="Work Sans" pitchFamily="2" charset="0"/>
              </a:rPr>
              <a:t> ut </a:t>
            </a:r>
            <a:r>
              <a:rPr lang="pt-BR" sz="1200" err="1">
                <a:solidFill>
                  <a:schemeClr val="bg1"/>
                </a:solidFill>
                <a:latin typeface="Work Sans" pitchFamily="2" charset="0"/>
              </a:rPr>
              <a:t>aliquip</a:t>
            </a:r>
            <a:r>
              <a:rPr lang="pt-BR" sz="1200">
                <a:solidFill>
                  <a:schemeClr val="bg1"/>
                </a:solidFill>
                <a:latin typeface="Work Sans" pitchFamily="2" charset="0"/>
              </a:rPr>
              <a:t> ex. </a:t>
            </a: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r>
              <a:rPr lang="pt-BR" sz="1200" err="1">
                <a:solidFill>
                  <a:schemeClr val="bg1"/>
                </a:solidFill>
                <a:latin typeface="Work Sans" pitchFamily="2" charset="0"/>
              </a:rPr>
              <a:t>aliqua</a:t>
            </a:r>
            <a:r>
              <a:rPr lang="pt-BR" sz="1200">
                <a:solidFill>
                  <a:schemeClr val="bg1"/>
                </a:solidFill>
                <a:latin typeface="Work Sans" pitchFamily="2" charset="0"/>
              </a:rPr>
              <a:t>. Ut </a:t>
            </a:r>
            <a:r>
              <a:rPr lang="pt-BR" sz="1200" err="1">
                <a:solidFill>
                  <a:schemeClr val="bg1"/>
                </a:solidFill>
                <a:latin typeface="Work Sans" pitchFamily="2" charset="0"/>
              </a:rPr>
              <a:t>enim</a:t>
            </a:r>
            <a:r>
              <a:rPr lang="pt-BR" sz="1200">
                <a:solidFill>
                  <a:schemeClr val="bg1"/>
                </a:solidFill>
                <a:latin typeface="Work Sans" pitchFamily="2" charset="0"/>
              </a:rPr>
              <a:t> ad </a:t>
            </a:r>
            <a:r>
              <a:rPr lang="pt-BR" sz="1200" err="1">
                <a:solidFill>
                  <a:schemeClr val="bg1"/>
                </a:solidFill>
                <a:latin typeface="Work Sans" pitchFamily="2" charset="0"/>
              </a:rPr>
              <a:t>minim</a:t>
            </a:r>
            <a:r>
              <a:rPr lang="pt-BR" sz="1200">
                <a:solidFill>
                  <a:schemeClr val="bg1"/>
                </a:solidFill>
                <a:latin typeface="Work Sans" pitchFamily="2" charset="0"/>
              </a:rPr>
              <a:t> </a:t>
            </a:r>
            <a:r>
              <a:rPr lang="pt-BR" sz="1200" err="1">
                <a:solidFill>
                  <a:schemeClr val="bg1"/>
                </a:solidFill>
                <a:latin typeface="Work Sans" pitchFamily="2" charset="0"/>
              </a:rPr>
              <a:t>veniam</a:t>
            </a:r>
            <a:r>
              <a:rPr lang="pt-BR" sz="1200">
                <a:solidFill>
                  <a:schemeClr val="bg1"/>
                </a:solidFill>
                <a:latin typeface="Work Sans" pitchFamily="2" charset="0"/>
              </a:rPr>
              <a:t>, quis </a:t>
            </a:r>
            <a:r>
              <a:rPr lang="pt-BR" sz="1200" err="1">
                <a:solidFill>
                  <a:schemeClr val="bg1"/>
                </a:solidFill>
                <a:latin typeface="Work Sans" pitchFamily="2" charset="0"/>
              </a:rPr>
              <a:t>nostrud</a:t>
            </a:r>
            <a:r>
              <a:rPr lang="pt-BR" sz="1200">
                <a:solidFill>
                  <a:schemeClr val="bg1"/>
                </a:solidFill>
                <a:latin typeface="Work Sans" pitchFamily="2" charset="0"/>
              </a:rPr>
              <a:t> </a:t>
            </a:r>
            <a:r>
              <a:rPr lang="pt-BR" sz="1200" err="1">
                <a:solidFill>
                  <a:schemeClr val="bg1"/>
                </a:solidFill>
                <a:latin typeface="Work Sans" pitchFamily="2" charset="0"/>
              </a:rPr>
              <a:t>exercitation</a:t>
            </a:r>
            <a:r>
              <a:rPr lang="pt-BR" sz="1200">
                <a:solidFill>
                  <a:schemeClr val="bg1"/>
                </a:solidFill>
                <a:latin typeface="Work Sans" pitchFamily="2" charset="0"/>
              </a:rPr>
              <a:t> </a:t>
            </a:r>
            <a:r>
              <a:rPr lang="pt-BR" sz="1200" err="1">
                <a:solidFill>
                  <a:schemeClr val="bg1"/>
                </a:solidFill>
                <a:latin typeface="Work Sans" pitchFamily="2" charset="0"/>
              </a:rPr>
              <a:t>ullamco</a:t>
            </a:r>
            <a:r>
              <a:rPr lang="pt-BR" sz="1200">
                <a:solidFill>
                  <a:schemeClr val="bg1"/>
                </a:solidFill>
                <a:latin typeface="Work Sans" pitchFamily="2" charset="0"/>
              </a:rPr>
              <a:t> </a:t>
            </a:r>
            <a:r>
              <a:rPr lang="pt-BR" sz="1200" err="1">
                <a:solidFill>
                  <a:schemeClr val="bg1"/>
                </a:solidFill>
                <a:latin typeface="Work Sans" pitchFamily="2" charset="0"/>
              </a:rPr>
              <a:t>laboris</a:t>
            </a:r>
            <a:r>
              <a:rPr lang="pt-BR" sz="1200">
                <a:solidFill>
                  <a:schemeClr val="bg1"/>
                </a:solidFill>
                <a:latin typeface="Work Sans" pitchFamily="2" charset="0"/>
              </a:rPr>
              <a:t> </a:t>
            </a:r>
            <a:r>
              <a:rPr lang="pt-BR" sz="1200" err="1">
                <a:solidFill>
                  <a:schemeClr val="bg1"/>
                </a:solidFill>
                <a:latin typeface="Work Sans" pitchFamily="2" charset="0"/>
              </a:rPr>
              <a:t>nisi</a:t>
            </a:r>
            <a:r>
              <a:rPr lang="pt-BR" sz="1200">
                <a:solidFill>
                  <a:schemeClr val="bg1"/>
                </a:solidFill>
                <a:latin typeface="Work Sans" pitchFamily="2" charset="0"/>
              </a:rPr>
              <a:t> ut </a:t>
            </a:r>
            <a:r>
              <a:rPr lang="pt-BR" sz="1200" err="1">
                <a:solidFill>
                  <a:schemeClr val="bg1"/>
                </a:solidFill>
                <a:latin typeface="Work Sans" pitchFamily="2" charset="0"/>
              </a:rPr>
              <a:t>aliquip</a:t>
            </a:r>
            <a:r>
              <a:rPr lang="pt-BR" sz="1200">
                <a:solidFill>
                  <a:schemeClr val="bg1"/>
                </a:solidFill>
                <a:latin typeface="Work Sans" pitchFamily="2" charset="0"/>
              </a:rPr>
              <a:t> ex.</a:t>
            </a:r>
          </a:p>
          <a:p>
            <a:pPr>
              <a:lnSpc>
                <a:spcPct val="120000"/>
              </a:lnSpc>
              <a:spcAft>
                <a:spcPts val="1200"/>
              </a:spcAft>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r>
              <a:rPr lang="pt-BR" sz="1200" err="1">
                <a:solidFill>
                  <a:schemeClr val="bg1"/>
                </a:solidFill>
                <a:latin typeface="Work Sans" pitchFamily="2" charset="0"/>
              </a:rPr>
              <a:t>aliqua</a:t>
            </a:r>
            <a:r>
              <a:rPr lang="pt-BR" sz="1200">
                <a:solidFill>
                  <a:schemeClr val="bg1"/>
                </a:solidFill>
                <a:latin typeface="Work Sans" pitchFamily="2" charset="0"/>
              </a:rPr>
              <a:t>. Ut </a:t>
            </a:r>
            <a:r>
              <a:rPr lang="pt-BR" sz="1200" err="1">
                <a:solidFill>
                  <a:schemeClr val="bg1"/>
                </a:solidFill>
                <a:latin typeface="Work Sans" pitchFamily="2" charset="0"/>
              </a:rPr>
              <a:t>enim</a:t>
            </a:r>
            <a:r>
              <a:rPr lang="pt-BR" sz="1200">
                <a:solidFill>
                  <a:schemeClr val="bg1"/>
                </a:solidFill>
                <a:latin typeface="Work Sans" pitchFamily="2" charset="0"/>
              </a:rPr>
              <a:t> ad </a:t>
            </a:r>
            <a:r>
              <a:rPr lang="pt-BR" sz="1200" err="1">
                <a:solidFill>
                  <a:schemeClr val="bg1"/>
                </a:solidFill>
                <a:latin typeface="Work Sans" pitchFamily="2" charset="0"/>
              </a:rPr>
              <a:t>minim</a:t>
            </a:r>
            <a:r>
              <a:rPr lang="pt-BR" sz="1200">
                <a:solidFill>
                  <a:schemeClr val="bg1"/>
                </a:solidFill>
                <a:latin typeface="Work Sans" pitchFamily="2" charset="0"/>
              </a:rPr>
              <a:t> </a:t>
            </a:r>
            <a:r>
              <a:rPr lang="pt-BR" sz="1200" err="1">
                <a:solidFill>
                  <a:schemeClr val="bg1"/>
                </a:solidFill>
                <a:latin typeface="Work Sans" pitchFamily="2" charset="0"/>
              </a:rPr>
              <a:t>veniam</a:t>
            </a:r>
            <a:r>
              <a:rPr lang="pt-BR" sz="1200">
                <a:solidFill>
                  <a:schemeClr val="bg1"/>
                </a:solidFill>
                <a:latin typeface="Work Sans" pitchFamily="2" charset="0"/>
              </a:rPr>
              <a:t>, quis.</a:t>
            </a:r>
          </a:p>
        </p:txBody>
      </p:sp>
    </p:spTree>
    <p:extLst>
      <p:ext uri="{BB962C8B-B14F-4D97-AF65-F5344CB8AC3E}">
        <p14:creationId xmlns:p14="http://schemas.microsoft.com/office/powerpoint/2010/main" val="3794681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8">
            <a:extLst>
              <a:ext uri="{FF2B5EF4-FFF2-40B4-BE49-F238E27FC236}">
                <a16:creationId xmlns:a16="http://schemas.microsoft.com/office/drawing/2014/main" id="{E16ACD68-F974-EE30-110D-26BC85486965}"/>
              </a:ext>
            </a:extLst>
          </p:cNvPr>
          <p:cNvSpPr txBox="1">
            <a:spLocks/>
          </p:cNvSpPr>
          <p:nvPr/>
        </p:nvSpPr>
        <p:spPr>
          <a:xfrm>
            <a:off x="263525" y="5132710"/>
            <a:ext cx="2484437" cy="1196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 </a:t>
            </a:r>
            <a:r>
              <a:rPr lang="pt-BR" sz="1000" err="1">
                <a:solidFill>
                  <a:schemeClr val="bg1"/>
                </a:solidFill>
                <a:latin typeface="Work Sans" pitchFamily="2" charset="0"/>
              </a:rPr>
              <a:t>eiusmod</a:t>
            </a:r>
            <a:r>
              <a:rPr lang="pt-BR" sz="1000">
                <a:solidFill>
                  <a:schemeClr val="bg1"/>
                </a:solidFill>
                <a:latin typeface="Work Sans" pitchFamily="2" charset="0"/>
              </a:rPr>
              <a:t> </a:t>
            </a:r>
            <a:r>
              <a:rPr lang="pt-BR" sz="1000" err="1">
                <a:solidFill>
                  <a:schemeClr val="bg1"/>
                </a:solidFill>
                <a:latin typeface="Work Sans" pitchFamily="2" charset="0"/>
              </a:rPr>
              <a:t>tempor</a:t>
            </a:r>
            <a:r>
              <a:rPr lang="pt-BR" sz="1000">
                <a:solidFill>
                  <a:schemeClr val="bg1"/>
                </a:solidFill>
                <a:latin typeface="Work Sans" pitchFamily="2" charset="0"/>
              </a:rPr>
              <a:t> </a:t>
            </a:r>
            <a:r>
              <a:rPr lang="pt-BR" sz="1000" err="1">
                <a:solidFill>
                  <a:schemeClr val="bg1"/>
                </a:solidFill>
                <a:latin typeface="Work Sans" pitchFamily="2" charset="0"/>
              </a:rPr>
              <a:t>incididunt</a:t>
            </a:r>
            <a:r>
              <a:rPr lang="pt-BR" sz="1000">
                <a:solidFill>
                  <a:schemeClr val="bg1"/>
                </a:solidFill>
                <a:latin typeface="Work Sans" pitchFamily="2" charset="0"/>
              </a:rPr>
              <a:t> ut labore et </a:t>
            </a:r>
            <a:r>
              <a:rPr lang="pt-BR" sz="1000" err="1">
                <a:solidFill>
                  <a:schemeClr val="bg1"/>
                </a:solidFill>
                <a:latin typeface="Work Sans" pitchFamily="2" charset="0"/>
              </a:rPr>
              <a:t>dolore</a:t>
            </a:r>
            <a:r>
              <a:rPr lang="pt-BR" sz="1000">
                <a:solidFill>
                  <a:schemeClr val="bg1"/>
                </a:solidFill>
                <a:latin typeface="Work Sans" pitchFamily="2" charset="0"/>
              </a:rPr>
              <a:t> magna </a:t>
            </a:r>
            <a:r>
              <a:rPr lang="pt-BR" sz="1000" err="1">
                <a:solidFill>
                  <a:schemeClr val="bg1"/>
                </a:solidFill>
                <a:latin typeface="Work Sans" pitchFamily="2" charset="0"/>
              </a:rPr>
              <a:t>aliqua</a:t>
            </a:r>
            <a:r>
              <a:rPr lang="pt-BR" sz="1000">
                <a:solidFill>
                  <a:schemeClr val="bg1"/>
                </a:solidFill>
                <a:latin typeface="Work Sans" pitchFamily="2" charset="0"/>
              </a:rPr>
              <a:t>. </a:t>
            </a:r>
          </a:p>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a:t>
            </a:r>
          </a:p>
        </p:txBody>
      </p:sp>
      <p:sp>
        <p:nvSpPr>
          <p:cNvPr id="4" name="Título 1">
            <a:extLst>
              <a:ext uri="{FF2B5EF4-FFF2-40B4-BE49-F238E27FC236}">
                <a16:creationId xmlns:a16="http://schemas.microsoft.com/office/drawing/2014/main" id="{6BDC2078-01BE-7521-4EFB-76023B090A17}"/>
              </a:ext>
            </a:extLst>
          </p:cNvPr>
          <p:cNvSpPr txBox="1">
            <a:spLocks/>
          </p:cNvSpPr>
          <p:nvPr/>
        </p:nvSpPr>
        <p:spPr>
          <a:xfrm>
            <a:off x="263525" y="4668520"/>
            <a:ext cx="2484438"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One</a:t>
            </a:r>
            <a:endParaRPr lang="pt-BR" sz="2400" b="0">
              <a:solidFill>
                <a:schemeClr val="bg1"/>
              </a:solidFill>
              <a:latin typeface="Work Sans" pitchFamily="2" charset="0"/>
            </a:endParaRPr>
          </a:p>
        </p:txBody>
      </p:sp>
      <p:sp>
        <p:nvSpPr>
          <p:cNvPr id="61" name="Espaço Reservado para Texto 8">
            <a:extLst>
              <a:ext uri="{FF2B5EF4-FFF2-40B4-BE49-F238E27FC236}">
                <a16:creationId xmlns:a16="http://schemas.microsoft.com/office/drawing/2014/main" id="{B3641760-4B20-9F96-03C6-6C5AAD3A4071}"/>
              </a:ext>
            </a:extLst>
          </p:cNvPr>
          <p:cNvSpPr txBox="1">
            <a:spLocks/>
          </p:cNvSpPr>
          <p:nvPr/>
        </p:nvSpPr>
        <p:spPr>
          <a:xfrm>
            <a:off x="3280028" y="5132710"/>
            <a:ext cx="2375616" cy="1196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 </a:t>
            </a:r>
            <a:r>
              <a:rPr lang="pt-BR" sz="1000" err="1">
                <a:solidFill>
                  <a:schemeClr val="bg1"/>
                </a:solidFill>
                <a:latin typeface="Work Sans" pitchFamily="2" charset="0"/>
              </a:rPr>
              <a:t>eiusmod</a:t>
            </a:r>
            <a:r>
              <a:rPr lang="pt-BR" sz="1000">
                <a:solidFill>
                  <a:schemeClr val="bg1"/>
                </a:solidFill>
                <a:latin typeface="Work Sans" pitchFamily="2" charset="0"/>
              </a:rPr>
              <a:t> </a:t>
            </a:r>
            <a:r>
              <a:rPr lang="pt-BR" sz="1000" err="1">
                <a:solidFill>
                  <a:schemeClr val="bg1"/>
                </a:solidFill>
                <a:latin typeface="Work Sans" pitchFamily="2" charset="0"/>
              </a:rPr>
              <a:t>tempor</a:t>
            </a:r>
            <a:r>
              <a:rPr lang="pt-BR" sz="1000">
                <a:solidFill>
                  <a:schemeClr val="bg1"/>
                </a:solidFill>
                <a:latin typeface="Work Sans" pitchFamily="2" charset="0"/>
              </a:rPr>
              <a:t> </a:t>
            </a:r>
            <a:r>
              <a:rPr lang="pt-BR" sz="1000" err="1">
                <a:solidFill>
                  <a:schemeClr val="bg1"/>
                </a:solidFill>
                <a:latin typeface="Work Sans" pitchFamily="2" charset="0"/>
              </a:rPr>
              <a:t>incididunt</a:t>
            </a:r>
            <a:r>
              <a:rPr lang="pt-BR" sz="1000">
                <a:solidFill>
                  <a:schemeClr val="bg1"/>
                </a:solidFill>
                <a:latin typeface="Work Sans" pitchFamily="2" charset="0"/>
              </a:rPr>
              <a:t> ut labore et </a:t>
            </a:r>
            <a:r>
              <a:rPr lang="pt-BR" sz="1000" err="1">
                <a:solidFill>
                  <a:schemeClr val="bg1"/>
                </a:solidFill>
                <a:latin typeface="Work Sans" pitchFamily="2" charset="0"/>
              </a:rPr>
              <a:t>dolore</a:t>
            </a:r>
            <a:r>
              <a:rPr lang="pt-BR" sz="1000">
                <a:solidFill>
                  <a:schemeClr val="bg1"/>
                </a:solidFill>
                <a:latin typeface="Work Sans" pitchFamily="2" charset="0"/>
              </a:rPr>
              <a:t> magna </a:t>
            </a:r>
            <a:r>
              <a:rPr lang="pt-BR" sz="1000" err="1">
                <a:solidFill>
                  <a:schemeClr val="bg1"/>
                </a:solidFill>
                <a:latin typeface="Work Sans" pitchFamily="2" charset="0"/>
              </a:rPr>
              <a:t>aliqua</a:t>
            </a:r>
            <a:r>
              <a:rPr lang="pt-BR" sz="1000">
                <a:solidFill>
                  <a:schemeClr val="bg1"/>
                </a:solidFill>
                <a:latin typeface="Work Sans" pitchFamily="2" charset="0"/>
              </a:rPr>
              <a:t>. </a:t>
            </a:r>
          </a:p>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a:t>
            </a:r>
          </a:p>
        </p:txBody>
      </p:sp>
      <p:sp>
        <p:nvSpPr>
          <p:cNvPr id="62" name="Título 1">
            <a:extLst>
              <a:ext uri="{FF2B5EF4-FFF2-40B4-BE49-F238E27FC236}">
                <a16:creationId xmlns:a16="http://schemas.microsoft.com/office/drawing/2014/main" id="{9EE4AF66-C27C-4F94-75CD-5ABD2631336D}"/>
              </a:ext>
            </a:extLst>
          </p:cNvPr>
          <p:cNvSpPr txBox="1">
            <a:spLocks/>
          </p:cNvSpPr>
          <p:nvPr/>
        </p:nvSpPr>
        <p:spPr>
          <a:xfrm>
            <a:off x="3280027" y="4668520"/>
            <a:ext cx="2375616"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Two</a:t>
            </a:r>
            <a:endParaRPr lang="pt-BR" sz="2400" b="0">
              <a:solidFill>
                <a:schemeClr val="bg1"/>
              </a:solidFill>
              <a:latin typeface="Work Sans" pitchFamily="2" charset="0"/>
            </a:endParaRPr>
          </a:p>
        </p:txBody>
      </p:sp>
      <p:sp>
        <p:nvSpPr>
          <p:cNvPr id="65" name="Espaço Reservado para Texto 8">
            <a:extLst>
              <a:ext uri="{FF2B5EF4-FFF2-40B4-BE49-F238E27FC236}">
                <a16:creationId xmlns:a16="http://schemas.microsoft.com/office/drawing/2014/main" id="{90D0A327-703F-5150-BCF2-C51AA1A2BF0F}"/>
              </a:ext>
            </a:extLst>
          </p:cNvPr>
          <p:cNvSpPr txBox="1">
            <a:spLocks/>
          </p:cNvSpPr>
          <p:nvPr/>
        </p:nvSpPr>
        <p:spPr>
          <a:xfrm>
            <a:off x="6175996" y="5132710"/>
            <a:ext cx="2375615" cy="1196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a:solidFill>
                  <a:schemeClr val="bg1"/>
                </a:solidFill>
                <a:latin typeface="Work Sans" pitchFamily="2" charset="0"/>
              </a:rPr>
              <a:t>lorem ipsum dolor sit amet, consectetur adipiscing elit, sed do eiusmod tempor incididunt ut labore et dolore magna aliqua. </a:t>
            </a:r>
          </a:p>
          <a:p>
            <a:pPr>
              <a:lnSpc>
                <a:spcPct val="120000"/>
              </a:lnSpc>
            </a:pPr>
            <a:r>
              <a:rPr lang="pt-BR" sz="1000">
                <a:solidFill>
                  <a:schemeClr val="bg1"/>
                </a:solidFill>
                <a:latin typeface="Work Sans" pitchFamily="2" charset="0"/>
              </a:rPr>
              <a:t>Lorem ipsum dolor sit amet, consectetur adipiscing elit, sed do</a:t>
            </a:r>
          </a:p>
        </p:txBody>
      </p:sp>
      <p:sp>
        <p:nvSpPr>
          <p:cNvPr id="66" name="Título 1">
            <a:extLst>
              <a:ext uri="{FF2B5EF4-FFF2-40B4-BE49-F238E27FC236}">
                <a16:creationId xmlns:a16="http://schemas.microsoft.com/office/drawing/2014/main" id="{255C94A2-E717-90C4-7760-42B926F54CDA}"/>
              </a:ext>
            </a:extLst>
          </p:cNvPr>
          <p:cNvSpPr txBox="1">
            <a:spLocks/>
          </p:cNvSpPr>
          <p:nvPr/>
        </p:nvSpPr>
        <p:spPr>
          <a:xfrm>
            <a:off x="6175995" y="4668520"/>
            <a:ext cx="2404443"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Three</a:t>
            </a:r>
            <a:endParaRPr lang="pt-BR" sz="2400" b="0">
              <a:solidFill>
                <a:schemeClr val="bg1"/>
              </a:solidFill>
              <a:latin typeface="Work Sans" pitchFamily="2" charset="0"/>
            </a:endParaRPr>
          </a:p>
        </p:txBody>
      </p:sp>
      <p:sp>
        <p:nvSpPr>
          <p:cNvPr id="10" name="Espaço Reservado para Texto 8">
            <a:extLst>
              <a:ext uri="{FF2B5EF4-FFF2-40B4-BE49-F238E27FC236}">
                <a16:creationId xmlns:a16="http://schemas.microsoft.com/office/drawing/2014/main" id="{7CB92285-5D24-AF48-835D-1F32825B5084}"/>
              </a:ext>
            </a:extLst>
          </p:cNvPr>
          <p:cNvSpPr txBox="1">
            <a:spLocks/>
          </p:cNvSpPr>
          <p:nvPr/>
        </p:nvSpPr>
        <p:spPr>
          <a:xfrm>
            <a:off x="9083676" y="5132710"/>
            <a:ext cx="2375615" cy="1196290"/>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 </a:t>
            </a:r>
            <a:r>
              <a:rPr lang="pt-BR" sz="1000" err="1">
                <a:solidFill>
                  <a:schemeClr val="bg1"/>
                </a:solidFill>
                <a:latin typeface="Work Sans" pitchFamily="2" charset="0"/>
              </a:rPr>
              <a:t>eiusmod</a:t>
            </a:r>
            <a:r>
              <a:rPr lang="pt-BR" sz="1000">
                <a:solidFill>
                  <a:schemeClr val="bg1"/>
                </a:solidFill>
                <a:latin typeface="Work Sans" pitchFamily="2" charset="0"/>
              </a:rPr>
              <a:t> </a:t>
            </a:r>
            <a:r>
              <a:rPr lang="pt-BR" sz="1000" err="1">
                <a:solidFill>
                  <a:schemeClr val="bg1"/>
                </a:solidFill>
                <a:latin typeface="Work Sans" pitchFamily="2" charset="0"/>
              </a:rPr>
              <a:t>tempor</a:t>
            </a:r>
            <a:r>
              <a:rPr lang="pt-BR" sz="1000">
                <a:solidFill>
                  <a:schemeClr val="bg1"/>
                </a:solidFill>
                <a:latin typeface="Work Sans" pitchFamily="2" charset="0"/>
              </a:rPr>
              <a:t> </a:t>
            </a:r>
            <a:r>
              <a:rPr lang="pt-BR" sz="1000" err="1">
                <a:solidFill>
                  <a:schemeClr val="bg1"/>
                </a:solidFill>
                <a:latin typeface="Work Sans" pitchFamily="2" charset="0"/>
              </a:rPr>
              <a:t>incididunt</a:t>
            </a:r>
            <a:r>
              <a:rPr lang="pt-BR" sz="1000">
                <a:solidFill>
                  <a:schemeClr val="bg1"/>
                </a:solidFill>
                <a:latin typeface="Work Sans" pitchFamily="2" charset="0"/>
              </a:rPr>
              <a:t> ut labore et </a:t>
            </a:r>
            <a:r>
              <a:rPr lang="pt-BR" sz="1000" err="1">
                <a:solidFill>
                  <a:schemeClr val="bg1"/>
                </a:solidFill>
                <a:latin typeface="Work Sans" pitchFamily="2" charset="0"/>
              </a:rPr>
              <a:t>dolore</a:t>
            </a:r>
            <a:r>
              <a:rPr lang="pt-BR" sz="1000">
                <a:solidFill>
                  <a:schemeClr val="bg1"/>
                </a:solidFill>
                <a:latin typeface="Work Sans" pitchFamily="2" charset="0"/>
              </a:rPr>
              <a:t> magna </a:t>
            </a:r>
            <a:r>
              <a:rPr lang="pt-BR" sz="1000" err="1">
                <a:solidFill>
                  <a:schemeClr val="bg1"/>
                </a:solidFill>
                <a:latin typeface="Work Sans" pitchFamily="2" charset="0"/>
              </a:rPr>
              <a:t>aliqua</a:t>
            </a:r>
            <a:r>
              <a:rPr lang="pt-BR" sz="1000">
                <a:solidFill>
                  <a:schemeClr val="bg1"/>
                </a:solidFill>
                <a:latin typeface="Work Sans" pitchFamily="2" charset="0"/>
              </a:rPr>
              <a:t>. </a:t>
            </a:r>
          </a:p>
          <a:p>
            <a:pPr>
              <a:lnSpc>
                <a:spcPct val="120000"/>
              </a:lnSpc>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r>
              <a:rPr lang="pt-BR" sz="1000" err="1">
                <a:solidFill>
                  <a:schemeClr val="bg1"/>
                </a:solidFill>
                <a:latin typeface="Work Sans" pitchFamily="2" charset="0"/>
              </a:rPr>
              <a:t>sed</a:t>
            </a:r>
            <a:r>
              <a:rPr lang="pt-BR" sz="1000">
                <a:solidFill>
                  <a:schemeClr val="bg1"/>
                </a:solidFill>
                <a:latin typeface="Work Sans" pitchFamily="2" charset="0"/>
              </a:rPr>
              <a:t> do</a:t>
            </a:r>
          </a:p>
        </p:txBody>
      </p:sp>
      <p:sp>
        <p:nvSpPr>
          <p:cNvPr id="11" name="Título 1">
            <a:extLst>
              <a:ext uri="{FF2B5EF4-FFF2-40B4-BE49-F238E27FC236}">
                <a16:creationId xmlns:a16="http://schemas.microsoft.com/office/drawing/2014/main" id="{77231375-A43E-4F1B-75C4-2E1A08CB47EB}"/>
              </a:ext>
            </a:extLst>
          </p:cNvPr>
          <p:cNvSpPr txBox="1">
            <a:spLocks/>
          </p:cNvSpPr>
          <p:nvPr/>
        </p:nvSpPr>
        <p:spPr>
          <a:xfrm>
            <a:off x="9083675" y="4668520"/>
            <a:ext cx="2404443"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Four</a:t>
            </a:r>
          </a:p>
        </p:txBody>
      </p:sp>
      <p:cxnSp>
        <p:nvCxnSpPr>
          <p:cNvPr id="12" name="Straight Connector 11">
            <a:extLst>
              <a:ext uri="{FF2B5EF4-FFF2-40B4-BE49-F238E27FC236}">
                <a16:creationId xmlns:a16="http://schemas.microsoft.com/office/drawing/2014/main" id="{1DFFF7EF-A8C9-53B3-0AC6-70317F80F4D6}"/>
              </a:ext>
            </a:extLst>
          </p:cNvPr>
          <p:cNvCxnSpPr>
            <a:cxnSpLocks/>
          </p:cNvCxnSpPr>
          <p:nvPr/>
        </p:nvCxnSpPr>
        <p:spPr>
          <a:xfrm>
            <a:off x="7256206" y="4113846"/>
            <a:ext cx="1307118"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9E53C75-67FE-44D8-5E5F-DC3B16BF6C15}"/>
              </a:ext>
            </a:extLst>
          </p:cNvPr>
          <p:cNvCxnSpPr>
            <a:cxnSpLocks/>
          </p:cNvCxnSpPr>
          <p:nvPr/>
        </p:nvCxnSpPr>
        <p:spPr>
          <a:xfrm>
            <a:off x="4348525" y="4113846"/>
            <a:ext cx="1307118"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22C68-7513-9BD8-8E61-3636AD7DF416}"/>
              </a:ext>
            </a:extLst>
          </p:cNvPr>
          <p:cNvCxnSpPr>
            <a:cxnSpLocks/>
          </p:cNvCxnSpPr>
          <p:nvPr/>
        </p:nvCxnSpPr>
        <p:spPr>
          <a:xfrm>
            <a:off x="1440844" y="4113846"/>
            <a:ext cx="1307118"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Oval 4">
            <a:extLst>
              <a:ext uri="{FF2B5EF4-FFF2-40B4-BE49-F238E27FC236}">
                <a16:creationId xmlns:a16="http://schemas.microsoft.com/office/drawing/2014/main" id="{7FC6EF93-F76C-9C6B-258A-DAA4B641B824}"/>
              </a:ext>
            </a:extLst>
          </p:cNvPr>
          <p:cNvSpPr/>
          <p:nvPr/>
        </p:nvSpPr>
        <p:spPr>
          <a:xfrm>
            <a:off x="263525" y="3812288"/>
            <a:ext cx="534143" cy="534143"/>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 name="Oval 5">
            <a:extLst>
              <a:ext uri="{FF2B5EF4-FFF2-40B4-BE49-F238E27FC236}">
                <a16:creationId xmlns:a16="http://schemas.microsoft.com/office/drawing/2014/main" id="{18C7D0C9-739E-3AC6-C72E-EFC51A03CBE8}"/>
              </a:ext>
            </a:extLst>
          </p:cNvPr>
          <p:cNvSpPr/>
          <p:nvPr/>
        </p:nvSpPr>
        <p:spPr>
          <a:xfrm>
            <a:off x="363710" y="3912472"/>
            <a:ext cx="333772" cy="33377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7" name="Oval 6">
            <a:extLst>
              <a:ext uri="{FF2B5EF4-FFF2-40B4-BE49-F238E27FC236}">
                <a16:creationId xmlns:a16="http://schemas.microsoft.com/office/drawing/2014/main" id="{6879F482-0F55-70B9-8EA8-23D0F510E539}"/>
              </a:ext>
            </a:extLst>
          </p:cNvPr>
          <p:cNvSpPr/>
          <p:nvPr/>
        </p:nvSpPr>
        <p:spPr>
          <a:xfrm>
            <a:off x="3210243" y="3812288"/>
            <a:ext cx="534143" cy="534143"/>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8" name="Oval 7">
            <a:extLst>
              <a:ext uri="{FF2B5EF4-FFF2-40B4-BE49-F238E27FC236}">
                <a16:creationId xmlns:a16="http://schemas.microsoft.com/office/drawing/2014/main" id="{5D599F08-95A8-DB48-2CD2-BD036D689FEF}"/>
              </a:ext>
            </a:extLst>
          </p:cNvPr>
          <p:cNvSpPr/>
          <p:nvPr/>
        </p:nvSpPr>
        <p:spPr>
          <a:xfrm>
            <a:off x="3577500" y="3912472"/>
            <a:ext cx="333772" cy="33377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 name="Oval 12">
            <a:extLst>
              <a:ext uri="{FF2B5EF4-FFF2-40B4-BE49-F238E27FC236}">
                <a16:creationId xmlns:a16="http://schemas.microsoft.com/office/drawing/2014/main" id="{AF220AB9-1998-850D-D094-B22303EC48A0}"/>
              </a:ext>
            </a:extLst>
          </p:cNvPr>
          <p:cNvSpPr/>
          <p:nvPr/>
        </p:nvSpPr>
        <p:spPr>
          <a:xfrm>
            <a:off x="6126480" y="3812288"/>
            <a:ext cx="534143" cy="534143"/>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8" name="Oval 17">
            <a:extLst>
              <a:ext uri="{FF2B5EF4-FFF2-40B4-BE49-F238E27FC236}">
                <a16:creationId xmlns:a16="http://schemas.microsoft.com/office/drawing/2014/main" id="{40C50AE0-A465-6955-3B12-E03EA8371B88}"/>
              </a:ext>
            </a:extLst>
          </p:cNvPr>
          <p:cNvSpPr/>
          <p:nvPr/>
        </p:nvSpPr>
        <p:spPr>
          <a:xfrm>
            <a:off x="6493737" y="3912472"/>
            <a:ext cx="333772" cy="333774"/>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9" name="Oval 18">
            <a:extLst>
              <a:ext uri="{FF2B5EF4-FFF2-40B4-BE49-F238E27FC236}">
                <a16:creationId xmlns:a16="http://schemas.microsoft.com/office/drawing/2014/main" id="{0B2567B3-9C78-9AD8-9029-745BF4B13312}"/>
              </a:ext>
            </a:extLst>
          </p:cNvPr>
          <p:cNvSpPr/>
          <p:nvPr/>
        </p:nvSpPr>
        <p:spPr>
          <a:xfrm>
            <a:off x="9068435" y="3812288"/>
            <a:ext cx="534143" cy="53414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0" name="Oval 19">
            <a:extLst>
              <a:ext uri="{FF2B5EF4-FFF2-40B4-BE49-F238E27FC236}">
                <a16:creationId xmlns:a16="http://schemas.microsoft.com/office/drawing/2014/main" id="{F8874547-892B-7281-1E90-DE4DBCDA7EFC}"/>
              </a:ext>
            </a:extLst>
          </p:cNvPr>
          <p:cNvSpPr/>
          <p:nvPr/>
        </p:nvSpPr>
        <p:spPr>
          <a:xfrm>
            <a:off x="9435692" y="3912472"/>
            <a:ext cx="333772" cy="333774"/>
          </a:xfrm>
          <a:prstGeom prst="ellipse">
            <a:avLst/>
          </a:prstGeom>
          <a:solidFill>
            <a:schemeClr val="bg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5" name="Título 1">
            <a:extLst>
              <a:ext uri="{FF2B5EF4-FFF2-40B4-BE49-F238E27FC236}">
                <a16:creationId xmlns:a16="http://schemas.microsoft.com/office/drawing/2014/main" id="{91B64C26-386B-A226-19B0-B50686C443A1}"/>
              </a:ext>
            </a:extLst>
          </p:cNvPr>
          <p:cNvSpPr txBox="1">
            <a:spLocks/>
          </p:cNvSpPr>
          <p:nvPr/>
        </p:nvSpPr>
        <p:spPr>
          <a:xfrm>
            <a:off x="218280" y="701883"/>
            <a:ext cx="6065840" cy="1971593"/>
          </a:xfrm>
          <a:prstGeom prst="rect">
            <a:avLst/>
          </a:prstGeom>
          <a:noFill/>
        </p:spPr>
        <p:txBody>
          <a:bodyPr vert="horz" lIns="0" tIns="0" rIns="0" bIns="0" rtlCol="0" anchor="b"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5400" b="0">
                <a:solidFill>
                  <a:schemeClr val="bg1"/>
                </a:solidFill>
                <a:latin typeface="Work Sans Light" pitchFamily="2" charset="0"/>
              </a:rPr>
              <a:t>Steps for </a:t>
            </a:r>
            <a:r>
              <a:rPr lang="pt-BR" sz="5400" b="0" err="1">
                <a:solidFill>
                  <a:schemeClr val="bg1"/>
                </a:solidFill>
                <a:latin typeface="Work Sans Light" pitchFamily="2" charset="0"/>
              </a:rPr>
              <a:t>Implementation</a:t>
            </a:r>
            <a:endParaRPr lang="pt-BR" sz="5400" b="0">
              <a:solidFill>
                <a:schemeClr val="bg1"/>
              </a:solidFill>
              <a:latin typeface="Work Sans Light" pitchFamily="2" charset="0"/>
            </a:endParaRPr>
          </a:p>
        </p:txBody>
      </p:sp>
      <p:sp>
        <p:nvSpPr>
          <p:cNvPr id="2" name="Espaço Reservado para Texto 8">
            <a:extLst>
              <a:ext uri="{FF2B5EF4-FFF2-40B4-BE49-F238E27FC236}">
                <a16:creationId xmlns:a16="http://schemas.microsoft.com/office/drawing/2014/main" id="{62725C17-02A7-55F8-0D36-6CA2A35D39FF}"/>
              </a:ext>
            </a:extLst>
          </p:cNvPr>
          <p:cNvSpPr txBox="1">
            <a:spLocks/>
          </p:cNvSpPr>
          <p:nvPr/>
        </p:nvSpPr>
        <p:spPr>
          <a:xfrm>
            <a:off x="6167438" y="433517"/>
            <a:ext cx="5761036" cy="2125976"/>
          </a:xfrm>
          <a:prstGeom prst="rect">
            <a:avLst/>
          </a:prstGeom>
          <a:noFill/>
        </p:spPr>
        <p:txBody>
          <a:bodyPr vert="horz" wrap="square" lIns="0" tIns="0" rIns="0" bIns="0" numCol="2" spcCol="360000" rtlCol="0" anchor="b">
            <a:no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r>
              <a:rPr lang="pt-BR" sz="1200" err="1">
                <a:solidFill>
                  <a:schemeClr val="bg1"/>
                </a:solidFill>
                <a:latin typeface="Work Sans" pitchFamily="2" charset="0"/>
              </a:rPr>
              <a:t>aliqua</a:t>
            </a:r>
            <a:r>
              <a:rPr lang="pt-BR" sz="1200">
                <a:solidFill>
                  <a:schemeClr val="bg1"/>
                </a:solidFill>
                <a:latin typeface="Work Sans" pitchFamily="2" charset="0"/>
              </a:rPr>
              <a:t>. Ut </a:t>
            </a:r>
            <a:r>
              <a:rPr lang="pt-BR" sz="1200" err="1">
                <a:solidFill>
                  <a:schemeClr val="bg1"/>
                </a:solidFill>
                <a:latin typeface="Work Sans" pitchFamily="2" charset="0"/>
              </a:rPr>
              <a:t>enim</a:t>
            </a:r>
            <a:r>
              <a:rPr lang="pt-BR" sz="1200">
                <a:solidFill>
                  <a:schemeClr val="bg1"/>
                </a:solidFill>
                <a:latin typeface="Work Sans" pitchFamily="2" charset="0"/>
              </a:rPr>
              <a:t> ad </a:t>
            </a:r>
            <a:r>
              <a:rPr lang="pt-BR" sz="1200" err="1">
                <a:solidFill>
                  <a:schemeClr val="bg1"/>
                </a:solidFill>
                <a:latin typeface="Work Sans" pitchFamily="2" charset="0"/>
              </a:rPr>
              <a:t>minim</a:t>
            </a:r>
            <a:r>
              <a:rPr lang="pt-BR" sz="1200">
                <a:solidFill>
                  <a:schemeClr val="bg1"/>
                </a:solidFill>
                <a:latin typeface="Work Sans" pitchFamily="2" charset="0"/>
              </a:rPr>
              <a:t> </a:t>
            </a:r>
            <a:r>
              <a:rPr lang="pt-BR" sz="1200" err="1">
                <a:solidFill>
                  <a:schemeClr val="bg1"/>
                </a:solidFill>
                <a:latin typeface="Work Sans" pitchFamily="2" charset="0"/>
              </a:rPr>
              <a:t>veniam</a:t>
            </a:r>
            <a:r>
              <a:rPr lang="pt-BR" sz="1200">
                <a:solidFill>
                  <a:schemeClr val="bg1"/>
                </a:solidFill>
                <a:latin typeface="Work Sans" pitchFamily="2" charset="0"/>
              </a:rPr>
              <a:t>, quis </a:t>
            </a:r>
            <a:r>
              <a:rPr lang="pt-BR" sz="1200" err="1">
                <a:solidFill>
                  <a:schemeClr val="bg1"/>
                </a:solidFill>
                <a:latin typeface="Work Sans" pitchFamily="2" charset="0"/>
              </a:rPr>
              <a:t>nostrud</a:t>
            </a:r>
            <a:r>
              <a:rPr lang="pt-BR" sz="1200">
                <a:solidFill>
                  <a:schemeClr val="bg1"/>
                </a:solidFill>
                <a:latin typeface="Work Sans" pitchFamily="2" charset="0"/>
              </a:rPr>
              <a:t> </a:t>
            </a:r>
            <a:r>
              <a:rPr lang="pt-BR" sz="1200" err="1">
                <a:solidFill>
                  <a:schemeClr val="bg1"/>
                </a:solidFill>
                <a:latin typeface="Work Sans" pitchFamily="2" charset="0"/>
              </a:rPr>
              <a:t>exercitation</a:t>
            </a:r>
            <a:r>
              <a:rPr lang="pt-BR" sz="1200">
                <a:solidFill>
                  <a:schemeClr val="bg1"/>
                </a:solidFill>
                <a:latin typeface="Work Sans" pitchFamily="2" charset="0"/>
              </a:rPr>
              <a:t> </a:t>
            </a:r>
            <a:r>
              <a:rPr lang="pt-BR" sz="1200" err="1">
                <a:solidFill>
                  <a:schemeClr val="bg1"/>
                </a:solidFill>
                <a:latin typeface="Work Sans" pitchFamily="2" charset="0"/>
              </a:rPr>
              <a:t>ullamco</a:t>
            </a:r>
            <a:r>
              <a:rPr lang="pt-BR" sz="1200">
                <a:solidFill>
                  <a:schemeClr val="bg1"/>
                </a:solidFill>
                <a:latin typeface="Work Sans" pitchFamily="2" charset="0"/>
              </a:rPr>
              <a:t> </a:t>
            </a:r>
            <a:r>
              <a:rPr lang="pt-BR" sz="1200" err="1">
                <a:solidFill>
                  <a:schemeClr val="bg1"/>
                </a:solidFill>
                <a:latin typeface="Work Sans" pitchFamily="2" charset="0"/>
              </a:rPr>
              <a:t>laboris</a:t>
            </a:r>
            <a:r>
              <a:rPr lang="pt-BR" sz="1200">
                <a:solidFill>
                  <a:schemeClr val="bg1"/>
                </a:solidFill>
                <a:latin typeface="Work Sans" pitchFamily="2" charset="0"/>
              </a:rPr>
              <a:t> </a:t>
            </a:r>
            <a:r>
              <a:rPr lang="pt-BR" sz="1200" err="1">
                <a:solidFill>
                  <a:schemeClr val="bg1"/>
                </a:solidFill>
                <a:latin typeface="Work Sans" pitchFamily="2" charset="0"/>
              </a:rPr>
              <a:t>nisi</a:t>
            </a:r>
            <a:r>
              <a:rPr lang="pt-BR" sz="1200">
                <a:solidFill>
                  <a:schemeClr val="bg1"/>
                </a:solidFill>
                <a:latin typeface="Work Sans" pitchFamily="2" charset="0"/>
              </a:rPr>
              <a:t> ut </a:t>
            </a:r>
            <a:r>
              <a:rPr lang="pt-BR" sz="1200" err="1">
                <a:solidFill>
                  <a:schemeClr val="bg1"/>
                </a:solidFill>
                <a:latin typeface="Work Sans" pitchFamily="2" charset="0"/>
              </a:rPr>
              <a:t>aliquip</a:t>
            </a:r>
            <a:r>
              <a:rPr lang="pt-BR" sz="1200">
                <a:solidFill>
                  <a:schemeClr val="bg1"/>
                </a:solidFill>
                <a:latin typeface="Work Sans" pitchFamily="2" charset="0"/>
              </a:rPr>
              <a:t> ex. </a:t>
            </a: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r>
              <a:rPr lang="pt-BR" sz="1200" err="1">
                <a:solidFill>
                  <a:schemeClr val="bg1"/>
                </a:solidFill>
                <a:latin typeface="Work Sans" pitchFamily="2" charset="0"/>
              </a:rPr>
              <a:t>aliqua</a:t>
            </a:r>
            <a:r>
              <a:rPr lang="pt-BR" sz="1200">
                <a:solidFill>
                  <a:schemeClr val="bg1"/>
                </a:solidFill>
                <a:latin typeface="Work Sans" pitchFamily="2" charset="0"/>
              </a:rPr>
              <a:t>. Ut </a:t>
            </a:r>
            <a:r>
              <a:rPr lang="pt-BR" sz="1200" err="1">
                <a:solidFill>
                  <a:schemeClr val="bg1"/>
                </a:solidFill>
                <a:latin typeface="Work Sans" pitchFamily="2" charset="0"/>
              </a:rPr>
              <a:t>enim</a:t>
            </a:r>
            <a:r>
              <a:rPr lang="pt-BR" sz="1200">
                <a:solidFill>
                  <a:schemeClr val="bg1"/>
                </a:solidFill>
                <a:latin typeface="Work Sans" pitchFamily="2" charset="0"/>
              </a:rPr>
              <a:t> ad </a:t>
            </a:r>
            <a:r>
              <a:rPr lang="pt-BR" sz="1200" err="1">
                <a:solidFill>
                  <a:schemeClr val="bg1"/>
                </a:solidFill>
                <a:latin typeface="Work Sans" pitchFamily="2" charset="0"/>
              </a:rPr>
              <a:t>minim</a:t>
            </a:r>
            <a:r>
              <a:rPr lang="pt-BR" sz="1200">
                <a:solidFill>
                  <a:schemeClr val="bg1"/>
                </a:solidFill>
                <a:latin typeface="Work Sans" pitchFamily="2" charset="0"/>
              </a:rPr>
              <a:t> </a:t>
            </a:r>
            <a:r>
              <a:rPr lang="pt-BR" sz="1200" err="1">
                <a:solidFill>
                  <a:schemeClr val="bg1"/>
                </a:solidFill>
                <a:latin typeface="Work Sans" pitchFamily="2" charset="0"/>
              </a:rPr>
              <a:t>veniam</a:t>
            </a:r>
            <a:r>
              <a:rPr lang="pt-BR" sz="1200">
                <a:solidFill>
                  <a:schemeClr val="bg1"/>
                </a:solidFill>
                <a:latin typeface="Work Sans" pitchFamily="2" charset="0"/>
              </a:rPr>
              <a:t>, quis </a:t>
            </a:r>
            <a:r>
              <a:rPr lang="pt-BR" sz="1200" err="1">
                <a:solidFill>
                  <a:schemeClr val="bg1"/>
                </a:solidFill>
                <a:latin typeface="Work Sans" pitchFamily="2" charset="0"/>
              </a:rPr>
              <a:t>nostrud</a:t>
            </a:r>
            <a:r>
              <a:rPr lang="pt-BR" sz="1200">
                <a:solidFill>
                  <a:schemeClr val="bg1"/>
                </a:solidFill>
                <a:latin typeface="Work Sans" pitchFamily="2" charset="0"/>
              </a:rPr>
              <a:t> </a:t>
            </a:r>
            <a:r>
              <a:rPr lang="pt-BR" sz="1200" err="1">
                <a:solidFill>
                  <a:schemeClr val="bg1"/>
                </a:solidFill>
                <a:latin typeface="Work Sans" pitchFamily="2" charset="0"/>
              </a:rPr>
              <a:t>exercitation</a:t>
            </a:r>
            <a:r>
              <a:rPr lang="pt-BR" sz="1200">
                <a:solidFill>
                  <a:schemeClr val="bg1"/>
                </a:solidFill>
                <a:latin typeface="Work Sans" pitchFamily="2" charset="0"/>
              </a:rPr>
              <a:t> </a:t>
            </a:r>
            <a:r>
              <a:rPr lang="pt-BR" sz="1200" err="1">
                <a:solidFill>
                  <a:schemeClr val="bg1"/>
                </a:solidFill>
                <a:latin typeface="Work Sans" pitchFamily="2" charset="0"/>
              </a:rPr>
              <a:t>ullamco</a:t>
            </a:r>
            <a:r>
              <a:rPr lang="pt-BR" sz="1200">
                <a:solidFill>
                  <a:schemeClr val="bg1"/>
                </a:solidFill>
                <a:latin typeface="Work Sans" pitchFamily="2" charset="0"/>
              </a:rPr>
              <a:t> </a:t>
            </a:r>
            <a:r>
              <a:rPr lang="pt-BR" sz="1200" err="1">
                <a:solidFill>
                  <a:schemeClr val="bg1"/>
                </a:solidFill>
                <a:latin typeface="Work Sans" pitchFamily="2" charset="0"/>
              </a:rPr>
              <a:t>laboris</a:t>
            </a:r>
            <a:r>
              <a:rPr lang="pt-BR" sz="1200">
                <a:solidFill>
                  <a:schemeClr val="bg1"/>
                </a:solidFill>
                <a:latin typeface="Work Sans" pitchFamily="2" charset="0"/>
              </a:rPr>
              <a:t> </a:t>
            </a:r>
            <a:r>
              <a:rPr lang="pt-BR" sz="1200" err="1">
                <a:solidFill>
                  <a:schemeClr val="bg1"/>
                </a:solidFill>
                <a:latin typeface="Work Sans" pitchFamily="2" charset="0"/>
              </a:rPr>
              <a:t>nisi</a:t>
            </a:r>
            <a:r>
              <a:rPr lang="pt-BR" sz="1200">
                <a:solidFill>
                  <a:schemeClr val="bg1"/>
                </a:solidFill>
                <a:latin typeface="Work Sans" pitchFamily="2" charset="0"/>
              </a:rPr>
              <a:t> ut </a:t>
            </a:r>
            <a:r>
              <a:rPr lang="pt-BR" sz="1200" err="1">
                <a:solidFill>
                  <a:schemeClr val="bg1"/>
                </a:solidFill>
                <a:latin typeface="Work Sans" pitchFamily="2" charset="0"/>
              </a:rPr>
              <a:t>aliquip</a:t>
            </a:r>
            <a:r>
              <a:rPr lang="pt-BR" sz="1200">
                <a:solidFill>
                  <a:schemeClr val="bg1"/>
                </a:solidFill>
                <a:latin typeface="Work Sans" pitchFamily="2" charset="0"/>
              </a:rPr>
              <a:t> ex.</a:t>
            </a:r>
          </a:p>
          <a:p>
            <a:pPr>
              <a:lnSpc>
                <a:spcPct val="120000"/>
              </a:lnSpc>
              <a:spcAft>
                <a:spcPts val="1200"/>
              </a:spcAft>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r>
              <a:rPr lang="pt-BR" sz="1200" err="1">
                <a:solidFill>
                  <a:schemeClr val="bg1"/>
                </a:solidFill>
                <a:latin typeface="Work Sans" pitchFamily="2" charset="0"/>
              </a:rPr>
              <a:t>aliqua</a:t>
            </a:r>
            <a:r>
              <a:rPr lang="pt-BR" sz="1200">
                <a:solidFill>
                  <a:schemeClr val="bg1"/>
                </a:solidFill>
                <a:latin typeface="Work Sans" pitchFamily="2" charset="0"/>
              </a:rPr>
              <a:t>. Ut </a:t>
            </a:r>
            <a:r>
              <a:rPr lang="pt-BR" sz="1200" err="1">
                <a:solidFill>
                  <a:schemeClr val="bg1"/>
                </a:solidFill>
                <a:latin typeface="Work Sans" pitchFamily="2" charset="0"/>
              </a:rPr>
              <a:t>enim</a:t>
            </a:r>
            <a:r>
              <a:rPr lang="pt-BR" sz="1200">
                <a:solidFill>
                  <a:schemeClr val="bg1"/>
                </a:solidFill>
                <a:latin typeface="Work Sans" pitchFamily="2" charset="0"/>
              </a:rPr>
              <a:t> ad </a:t>
            </a:r>
            <a:r>
              <a:rPr lang="pt-BR" sz="1200" err="1">
                <a:solidFill>
                  <a:schemeClr val="bg1"/>
                </a:solidFill>
                <a:latin typeface="Work Sans" pitchFamily="2" charset="0"/>
              </a:rPr>
              <a:t>minim</a:t>
            </a:r>
            <a:r>
              <a:rPr lang="pt-BR" sz="1200">
                <a:solidFill>
                  <a:schemeClr val="bg1"/>
                </a:solidFill>
                <a:latin typeface="Work Sans" pitchFamily="2" charset="0"/>
              </a:rPr>
              <a:t> </a:t>
            </a:r>
            <a:r>
              <a:rPr lang="pt-BR" sz="1200" err="1">
                <a:solidFill>
                  <a:schemeClr val="bg1"/>
                </a:solidFill>
                <a:latin typeface="Work Sans" pitchFamily="2" charset="0"/>
              </a:rPr>
              <a:t>veniam</a:t>
            </a:r>
            <a:r>
              <a:rPr lang="pt-BR" sz="1200">
                <a:solidFill>
                  <a:schemeClr val="bg1"/>
                </a:solidFill>
                <a:latin typeface="Work Sans" pitchFamily="2" charset="0"/>
              </a:rPr>
              <a:t>, quis.</a:t>
            </a:r>
          </a:p>
        </p:txBody>
      </p:sp>
    </p:spTree>
    <p:extLst>
      <p:ext uri="{BB962C8B-B14F-4D97-AF65-F5344CB8AC3E}">
        <p14:creationId xmlns:p14="http://schemas.microsoft.com/office/powerpoint/2010/main" val="1686885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E64AA85A-F637-5620-C083-C741EB7A5C21}"/>
              </a:ext>
            </a:extLst>
          </p:cNvPr>
          <p:cNvGrpSpPr/>
          <p:nvPr/>
        </p:nvGrpSpPr>
        <p:grpSpPr>
          <a:xfrm>
            <a:off x="263525" y="3900252"/>
            <a:ext cx="11224593" cy="2428748"/>
            <a:chOff x="637151" y="2598431"/>
            <a:chExt cx="11224593" cy="2428748"/>
          </a:xfrm>
          <a:noFill/>
        </p:grpSpPr>
        <p:sp>
          <p:nvSpPr>
            <p:cNvPr id="2" name="Título 1">
              <a:extLst>
                <a:ext uri="{FF2B5EF4-FFF2-40B4-BE49-F238E27FC236}">
                  <a16:creationId xmlns:a16="http://schemas.microsoft.com/office/drawing/2014/main" id="{37B41123-D44C-80F9-5511-016A9339AB79}"/>
                </a:ext>
              </a:extLst>
            </p:cNvPr>
            <p:cNvSpPr txBox="1">
              <a:spLocks/>
            </p:cNvSpPr>
            <p:nvPr/>
          </p:nvSpPr>
          <p:spPr>
            <a:xfrm>
              <a:off x="637152" y="2598431"/>
              <a:ext cx="2017558" cy="410451"/>
            </a:xfrm>
            <a:prstGeom prst="rect">
              <a:avLst/>
            </a:prstGeom>
            <a:grp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a:solidFill>
                    <a:srgbClr val="DA291C"/>
                  </a:solidFill>
                  <a:latin typeface="Work Sans Light" pitchFamily="2" charset="0"/>
                </a:rPr>
                <a:t>01</a:t>
              </a:r>
            </a:p>
          </p:txBody>
        </p:sp>
        <p:sp>
          <p:nvSpPr>
            <p:cNvPr id="3" name="Espaço Reservado para Texto 8">
              <a:extLst>
                <a:ext uri="{FF2B5EF4-FFF2-40B4-BE49-F238E27FC236}">
                  <a16:creationId xmlns:a16="http://schemas.microsoft.com/office/drawing/2014/main" id="{E16ACD68-F974-EE30-110D-26BC85486965}"/>
                </a:ext>
              </a:extLst>
            </p:cNvPr>
            <p:cNvSpPr txBox="1">
              <a:spLocks/>
            </p:cNvSpPr>
            <p:nvPr/>
          </p:nvSpPr>
          <p:spPr>
            <a:xfrm>
              <a:off x="637151" y="3830889"/>
              <a:ext cx="2484437" cy="1196290"/>
            </a:xfrm>
            <a:prstGeom prst="rect">
              <a:avLst/>
            </a:prstGeom>
            <a:grpFill/>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err="1">
                  <a:solidFill>
                    <a:srgbClr val="0C2340"/>
                  </a:solidFill>
                  <a:latin typeface="Work Sans" pitchFamily="2" charset="0"/>
                </a:rPr>
                <a:t>lorem</a:t>
              </a:r>
              <a:r>
                <a:rPr lang="pt-BR" sz="1000">
                  <a:solidFill>
                    <a:srgbClr val="0C2340"/>
                  </a:solidFill>
                  <a:latin typeface="Work Sans" pitchFamily="2" charset="0"/>
                </a:rPr>
                <a:t> ipsum </a:t>
              </a:r>
              <a:r>
                <a:rPr lang="pt-BR" sz="1000" err="1">
                  <a:solidFill>
                    <a:srgbClr val="0C2340"/>
                  </a:solidFill>
                  <a:latin typeface="Work Sans" pitchFamily="2" charset="0"/>
                </a:rPr>
                <a:t>dolor</a:t>
              </a:r>
              <a:r>
                <a:rPr lang="pt-BR" sz="1000">
                  <a:solidFill>
                    <a:srgbClr val="0C2340"/>
                  </a:solidFill>
                  <a:latin typeface="Work Sans" pitchFamily="2" charset="0"/>
                </a:rPr>
                <a:t> </a:t>
              </a:r>
              <a:r>
                <a:rPr lang="pt-BR" sz="1000" err="1">
                  <a:solidFill>
                    <a:srgbClr val="0C2340"/>
                  </a:solidFill>
                  <a:latin typeface="Work Sans" pitchFamily="2" charset="0"/>
                </a:rPr>
                <a:t>sit</a:t>
              </a:r>
              <a:r>
                <a:rPr lang="pt-BR" sz="1000">
                  <a:solidFill>
                    <a:srgbClr val="0C2340"/>
                  </a:solidFill>
                  <a:latin typeface="Work Sans" pitchFamily="2" charset="0"/>
                </a:rPr>
                <a:t> </a:t>
              </a:r>
              <a:r>
                <a:rPr lang="pt-BR" sz="1000" err="1">
                  <a:solidFill>
                    <a:srgbClr val="0C2340"/>
                  </a:solidFill>
                  <a:latin typeface="Work Sans" pitchFamily="2" charset="0"/>
                </a:rPr>
                <a:t>amet</a:t>
              </a:r>
              <a:r>
                <a:rPr lang="pt-BR" sz="1000">
                  <a:solidFill>
                    <a:srgbClr val="0C2340"/>
                  </a:solidFill>
                  <a:latin typeface="Work Sans" pitchFamily="2" charset="0"/>
                </a:rPr>
                <a:t>, </a:t>
              </a:r>
              <a:r>
                <a:rPr lang="pt-BR" sz="1000" err="1">
                  <a:solidFill>
                    <a:srgbClr val="0C2340"/>
                  </a:solidFill>
                  <a:latin typeface="Work Sans" pitchFamily="2" charset="0"/>
                </a:rPr>
                <a:t>consectetur</a:t>
              </a:r>
              <a:r>
                <a:rPr lang="pt-BR" sz="1000">
                  <a:solidFill>
                    <a:srgbClr val="0C2340"/>
                  </a:solidFill>
                  <a:latin typeface="Work Sans" pitchFamily="2" charset="0"/>
                </a:rPr>
                <a:t> </a:t>
              </a:r>
              <a:r>
                <a:rPr lang="pt-BR" sz="1000" err="1">
                  <a:solidFill>
                    <a:srgbClr val="0C2340"/>
                  </a:solidFill>
                  <a:latin typeface="Work Sans" pitchFamily="2" charset="0"/>
                </a:rPr>
                <a:t>adipiscing</a:t>
              </a:r>
              <a:r>
                <a:rPr lang="pt-BR" sz="1000">
                  <a:solidFill>
                    <a:srgbClr val="0C2340"/>
                  </a:solidFill>
                  <a:latin typeface="Work Sans" pitchFamily="2" charset="0"/>
                </a:rPr>
                <a:t> </a:t>
              </a:r>
              <a:r>
                <a:rPr lang="pt-BR" sz="1000" err="1">
                  <a:solidFill>
                    <a:srgbClr val="0C2340"/>
                  </a:solidFill>
                  <a:latin typeface="Work Sans" pitchFamily="2" charset="0"/>
                </a:rPr>
                <a:t>elit</a:t>
              </a:r>
              <a:r>
                <a:rPr lang="pt-BR" sz="1000">
                  <a:solidFill>
                    <a:srgbClr val="0C2340"/>
                  </a:solidFill>
                  <a:latin typeface="Work Sans" pitchFamily="2" charset="0"/>
                </a:rPr>
                <a:t>, </a:t>
              </a:r>
              <a:r>
                <a:rPr lang="pt-BR" sz="1000" err="1">
                  <a:solidFill>
                    <a:srgbClr val="0C2340"/>
                  </a:solidFill>
                  <a:latin typeface="Work Sans" pitchFamily="2" charset="0"/>
                </a:rPr>
                <a:t>sed</a:t>
              </a:r>
              <a:r>
                <a:rPr lang="pt-BR" sz="1000">
                  <a:solidFill>
                    <a:srgbClr val="0C2340"/>
                  </a:solidFill>
                  <a:latin typeface="Work Sans" pitchFamily="2" charset="0"/>
                </a:rPr>
                <a:t> do </a:t>
              </a:r>
              <a:r>
                <a:rPr lang="pt-BR" sz="1000" err="1">
                  <a:solidFill>
                    <a:srgbClr val="0C2340"/>
                  </a:solidFill>
                  <a:latin typeface="Work Sans" pitchFamily="2" charset="0"/>
                </a:rPr>
                <a:t>eiusmod</a:t>
              </a:r>
              <a:r>
                <a:rPr lang="pt-BR" sz="1000">
                  <a:solidFill>
                    <a:srgbClr val="0C2340"/>
                  </a:solidFill>
                  <a:latin typeface="Work Sans" pitchFamily="2" charset="0"/>
                </a:rPr>
                <a:t> </a:t>
              </a:r>
              <a:r>
                <a:rPr lang="pt-BR" sz="1000" err="1">
                  <a:solidFill>
                    <a:srgbClr val="0C2340"/>
                  </a:solidFill>
                  <a:latin typeface="Work Sans" pitchFamily="2" charset="0"/>
                </a:rPr>
                <a:t>tempor</a:t>
              </a:r>
              <a:r>
                <a:rPr lang="pt-BR" sz="1000">
                  <a:solidFill>
                    <a:srgbClr val="0C2340"/>
                  </a:solidFill>
                  <a:latin typeface="Work Sans" pitchFamily="2" charset="0"/>
                </a:rPr>
                <a:t> </a:t>
              </a:r>
              <a:r>
                <a:rPr lang="pt-BR" sz="1000" err="1">
                  <a:solidFill>
                    <a:srgbClr val="0C2340"/>
                  </a:solidFill>
                  <a:latin typeface="Work Sans" pitchFamily="2" charset="0"/>
                </a:rPr>
                <a:t>incididunt</a:t>
              </a:r>
              <a:r>
                <a:rPr lang="pt-BR" sz="1000">
                  <a:solidFill>
                    <a:srgbClr val="0C2340"/>
                  </a:solidFill>
                  <a:latin typeface="Work Sans" pitchFamily="2" charset="0"/>
                </a:rPr>
                <a:t> ut labore et </a:t>
              </a:r>
              <a:r>
                <a:rPr lang="pt-BR" sz="1000" err="1">
                  <a:solidFill>
                    <a:srgbClr val="0C2340"/>
                  </a:solidFill>
                  <a:latin typeface="Work Sans" pitchFamily="2" charset="0"/>
                </a:rPr>
                <a:t>dolore</a:t>
              </a:r>
              <a:r>
                <a:rPr lang="pt-BR" sz="1000">
                  <a:solidFill>
                    <a:srgbClr val="0C2340"/>
                  </a:solidFill>
                  <a:latin typeface="Work Sans" pitchFamily="2" charset="0"/>
                </a:rPr>
                <a:t> magna </a:t>
              </a:r>
              <a:r>
                <a:rPr lang="pt-BR" sz="1000" err="1">
                  <a:solidFill>
                    <a:srgbClr val="0C2340"/>
                  </a:solidFill>
                  <a:latin typeface="Work Sans" pitchFamily="2" charset="0"/>
                </a:rPr>
                <a:t>aliqua</a:t>
              </a:r>
              <a:r>
                <a:rPr lang="pt-BR" sz="1000">
                  <a:solidFill>
                    <a:srgbClr val="0C2340"/>
                  </a:solidFill>
                  <a:latin typeface="Work Sans" pitchFamily="2" charset="0"/>
                </a:rPr>
                <a:t>. </a:t>
              </a:r>
            </a:p>
            <a:p>
              <a:pPr>
                <a:lnSpc>
                  <a:spcPct val="120000"/>
                </a:lnSpc>
              </a:pPr>
              <a:r>
                <a:rPr lang="pt-BR" sz="1000" err="1">
                  <a:solidFill>
                    <a:srgbClr val="0C2340"/>
                  </a:solidFill>
                  <a:latin typeface="Work Sans" pitchFamily="2" charset="0"/>
                </a:rPr>
                <a:t>Lorem</a:t>
              </a:r>
              <a:r>
                <a:rPr lang="pt-BR" sz="1000">
                  <a:solidFill>
                    <a:srgbClr val="0C2340"/>
                  </a:solidFill>
                  <a:latin typeface="Work Sans" pitchFamily="2" charset="0"/>
                </a:rPr>
                <a:t> ipsum </a:t>
              </a:r>
              <a:r>
                <a:rPr lang="pt-BR" sz="1000" err="1">
                  <a:solidFill>
                    <a:srgbClr val="0C2340"/>
                  </a:solidFill>
                  <a:latin typeface="Work Sans" pitchFamily="2" charset="0"/>
                </a:rPr>
                <a:t>dolor</a:t>
              </a:r>
              <a:r>
                <a:rPr lang="pt-BR" sz="1000">
                  <a:solidFill>
                    <a:srgbClr val="0C2340"/>
                  </a:solidFill>
                  <a:latin typeface="Work Sans" pitchFamily="2" charset="0"/>
                </a:rPr>
                <a:t> </a:t>
              </a:r>
              <a:r>
                <a:rPr lang="pt-BR" sz="1000" err="1">
                  <a:solidFill>
                    <a:srgbClr val="0C2340"/>
                  </a:solidFill>
                  <a:latin typeface="Work Sans" pitchFamily="2" charset="0"/>
                </a:rPr>
                <a:t>sit</a:t>
              </a:r>
              <a:r>
                <a:rPr lang="pt-BR" sz="1000">
                  <a:solidFill>
                    <a:srgbClr val="0C2340"/>
                  </a:solidFill>
                  <a:latin typeface="Work Sans" pitchFamily="2" charset="0"/>
                </a:rPr>
                <a:t> </a:t>
              </a:r>
              <a:r>
                <a:rPr lang="pt-BR" sz="1000" err="1">
                  <a:solidFill>
                    <a:srgbClr val="0C2340"/>
                  </a:solidFill>
                  <a:latin typeface="Work Sans" pitchFamily="2" charset="0"/>
                </a:rPr>
                <a:t>amet</a:t>
              </a:r>
              <a:r>
                <a:rPr lang="pt-BR" sz="1000">
                  <a:solidFill>
                    <a:srgbClr val="0C2340"/>
                  </a:solidFill>
                  <a:latin typeface="Work Sans" pitchFamily="2" charset="0"/>
                </a:rPr>
                <a:t>, </a:t>
              </a:r>
              <a:r>
                <a:rPr lang="pt-BR" sz="1000" err="1">
                  <a:solidFill>
                    <a:srgbClr val="0C2340"/>
                  </a:solidFill>
                  <a:latin typeface="Work Sans" pitchFamily="2" charset="0"/>
                </a:rPr>
                <a:t>consectetur</a:t>
              </a:r>
              <a:r>
                <a:rPr lang="pt-BR" sz="1000">
                  <a:solidFill>
                    <a:srgbClr val="0C2340"/>
                  </a:solidFill>
                  <a:latin typeface="Work Sans" pitchFamily="2" charset="0"/>
                </a:rPr>
                <a:t> </a:t>
              </a:r>
              <a:r>
                <a:rPr lang="pt-BR" sz="1000" err="1">
                  <a:solidFill>
                    <a:srgbClr val="0C2340"/>
                  </a:solidFill>
                  <a:latin typeface="Work Sans" pitchFamily="2" charset="0"/>
                </a:rPr>
                <a:t>adipiscing</a:t>
              </a:r>
              <a:r>
                <a:rPr lang="pt-BR" sz="1000">
                  <a:solidFill>
                    <a:srgbClr val="0C2340"/>
                  </a:solidFill>
                  <a:latin typeface="Work Sans" pitchFamily="2" charset="0"/>
                </a:rPr>
                <a:t> </a:t>
              </a:r>
              <a:r>
                <a:rPr lang="pt-BR" sz="1000" err="1">
                  <a:solidFill>
                    <a:srgbClr val="0C2340"/>
                  </a:solidFill>
                  <a:latin typeface="Work Sans" pitchFamily="2" charset="0"/>
                </a:rPr>
                <a:t>elit</a:t>
              </a:r>
              <a:r>
                <a:rPr lang="pt-BR" sz="1000">
                  <a:solidFill>
                    <a:srgbClr val="0C2340"/>
                  </a:solidFill>
                  <a:latin typeface="Work Sans" pitchFamily="2" charset="0"/>
                </a:rPr>
                <a:t>, </a:t>
              </a:r>
              <a:r>
                <a:rPr lang="pt-BR" sz="1000" err="1">
                  <a:solidFill>
                    <a:srgbClr val="0C2340"/>
                  </a:solidFill>
                  <a:latin typeface="Work Sans" pitchFamily="2" charset="0"/>
                </a:rPr>
                <a:t>sed</a:t>
              </a:r>
              <a:r>
                <a:rPr lang="pt-BR" sz="1000">
                  <a:solidFill>
                    <a:srgbClr val="0C2340"/>
                  </a:solidFill>
                  <a:latin typeface="Work Sans" pitchFamily="2" charset="0"/>
                </a:rPr>
                <a:t> do</a:t>
              </a:r>
            </a:p>
          </p:txBody>
        </p:sp>
        <p:sp>
          <p:nvSpPr>
            <p:cNvPr id="4" name="Título 1">
              <a:extLst>
                <a:ext uri="{FF2B5EF4-FFF2-40B4-BE49-F238E27FC236}">
                  <a16:creationId xmlns:a16="http://schemas.microsoft.com/office/drawing/2014/main" id="{6BDC2078-01BE-7521-4EFB-76023B090A17}"/>
                </a:ext>
              </a:extLst>
            </p:cNvPr>
            <p:cNvSpPr txBox="1">
              <a:spLocks/>
            </p:cNvSpPr>
            <p:nvPr/>
          </p:nvSpPr>
          <p:spPr>
            <a:xfrm>
              <a:off x="637151" y="3366699"/>
              <a:ext cx="2484438" cy="410451"/>
            </a:xfrm>
            <a:prstGeom prst="rect">
              <a:avLst/>
            </a:prstGeom>
            <a:grp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rgbClr val="DA291C"/>
                  </a:solidFill>
                  <a:latin typeface="Work Sans" pitchFamily="2" charset="0"/>
                </a:rPr>
                <a:t>Step </a:t>
              </a:r>
              <a:r>
                <a:rPr lang="pt-BR" sz="2400" b="0" err="1">
                  <a:solidFill>
                    <a:srgbClr val="DA291C"/>
                  </a:solidFill>
                  <a:latin typeface="Work Sans" pitchFamily="2" charset="0"/>
                </a:rPr>
                <a:t>One</a:t>
              </a:r>
              <a:endParaRPr lang="pt-BR" sz="2400" b="0">
                <a:solidFill>
                  <a:srgbClr val="DA291C"/>
                </a:solidFill>
                <a:latin typeface="Work Sans" pitchFamily="2" charset="0"/>
              </a:endParaRPr>
            </a:p>
          </p:txBody>
        </p:sp>
        <p:sp>
          <p:nvSpPr>
            <p:cNvPr id="60" name="Título 1">
              <a:extLst>
                <a:ext uri="{FF2B5EF4-FFF2-40B4-BE49-F238E27FC236}">
                  <a16:creationId xmlns:a16="http://schemas.microsoft.com/office/drawing/2014/main" id="{FB036E7D-C4F5-89BB-75A8-91AC25FA8F75}"/>
                </a:ext>
              </a:extLst>
            </p:cNvPr>
            <p:cNvSpPr txBox="1">
              <a:spLocks/>
            </p:cNvSpPr>
            <p:nvPr/>
          </p:nvSpPr>
          <p:spPr>
            <a:xfrm>
              <a:off x="3653654" y="2598431"/>
              <a:ext cx="2017558" cy="410451"/>
            </a:xfrm>
            <a:prstGeom prst="rect">
              <a:avLst/>
            </a:prstGeom>
            <a:grp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a:solidFill>
                    <a:srgbClr val="DA291C"/>
                  </a:solidFill>
                  <a:latin typeface="Work Sans Light" pitchFamily="2" charset="0"/>
                </a:rPr>
                <a:t>02</a:t>
              </a:r>
            </a:p>
          </p:txBody>
        </p:sp>
        <p:sp>
          <p:nvSpPr>
            <p:cNvPr id="61" name="Espaço Reservado para Texto 8">
              <a:extLst>
                <a:ext uri="{FF2B5EF4-FFF2-40B4-BE49-F238E27FC236}">
                  <a16:creationId xmlns:a16="http://schemas.microsoft.com/office/drawing/2014/main" id="{B3641760-4B20-9F96-03C6-6C5AAD3A4071}"/>
                </a:ext>
              </a:extLst>
            </p:cNvPr>
            <p:cNvSpPr txBox="1">
              <a:spLocks/>
            </p:cNvSpPr>
            <p:nvPr/>
          </p:nvSpPr>
          <p:spPr>
            <a:xfrm>
              <a:off x="3653654" y="3830889"/>
              <a:ext cx="2375616" cy="1196290"/>
            </a:xfrm>
            <a:prstGeom prst="rect">
              <a:avLst/>
            </a:prstGeom>
            <a:grpFill/>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err="1">
                  <a:solidFill>
                    <a:srgbClr val="0C2340"/>
                  </a:solidFill>
                  <a:latin typeface="Work Sans" pitchFamily="2" charset="0"/>
                </a:rPr>
                <a:t>lorem</a:t>
              </a:r>
              <a:r>
                <a:rPr lang="pt-BR" sz="1000">
                  <a:solidFill>
                    <a:srgbClr val="0C2340"/>
                  </a:solidFill>
                  <a:latin typeface="Work Sans" pitchFamily="2" charset="0"/>
                </a:rPr>
                <a:t> ipsum </a:t>
              </a:r>
              <a:r>
                <a:rPr lang="pt-BR" sz="1000" err="1">
                  <a:solidFill>
                    <a:srgbClr val="0C2340"/>
                  </a:solidFill>
                  <a:latin typeface="Work Sans" pitchFamily="2" charset="0"/>
                </a:rPr>
                <a:t>dolor</a:t>
              </a:r>
              <a:r>
                <a:rPr lang="pt-BR" sz="1000">
                  <a:solidFill>
                    <a:srgbClr val="0C2340"/>
                  </a:solidFill>
                  <a:latin typeface="Work Sans" pitchFamily="2" charset="0"/>
                </a:rPr>
                <a:t> </a:t>
              </a:r>
              <a:r>
                <a:rPr lang="pt-BR" sz="1000" err="1">
                  <a:solidFill>
                    <a:srgbClr val="0C2340"/>
                  </a:solidFill>
                  <a:latin typeface="Work Sans" pitchFamily="2" charset="0"/>
                </a:rPr>
                <a:t>sit</a:t>
              </a:r>
              <a:r>
                <a:rPr lang="pt-BR" sz="1000">
                  <a:solidFill>
                    <a:srgbClr val="0C2340"/>
                  </a:solidFill>
                  <a:latin typeface="Work Sans" pitchFamily="2" charset="0"/>
                </a:rPr>
                <a:t> </a:t>
              </a:r>
              <a:r>
                <a:rPr lang="pt-BR" sz="1000" err="1">
                  <a:solidFill>
                    <a:srgbClr val="0C2340"/>
                  </a:solidFill>
                  <a:latin typeface="Work Sans" pitchFamily="2" charset="0"/>
                </a:rPr>
                <a:t>amet</a:t>
              </a:r>
              <a:r>
                <a:rPr lang="pt-BR" sz="1000">
                  <a:solidFill>
                    <a:srgbClr val="0C2340"/>
                  </a:solidFill>
                  <a:latin typeface="Work Sans" pitchFamily="2" charset="0"/>
                </a:rPr>
                <a:t>, </a:t>
              </a:r>
              <a:r>
                <a:rPr lang="pt-BR" sz="1000" err="1">
                  <a:solidFill>
                    <a:srgbClr val="0C2340"/>
                  </a:solidFill>
                  <a:latin typeface="Work Sans" pitchFamily="2" charset="0"/>
                </a:rPr>
                <a:t>consectetur</a:t>
              </a:r>
              <a:r>
                <a:rPr lang="pt-BR" sz="1000">
                  <a:solidFill>
                    <a:srgbClr val="0C2340"/>
                  </a:solidFill>
                  <a:latin typeface="Work Sans" pitchFamily="2" charset="0"/>
                </a:rPr>
                <a:t> </a:t>
              </a:r>
              <a:r>
                <a:rPr lang="pt-BR" sz="1000" err="1">
                  <a:solidFill>
                    <a:srgbClr val="0C2340"/>
                  </a:solidFill>
                  <a:latin typeface="Work Sans" pitchFamily="2" charset="0"/>
                </a:rPr>
                <a:t>adipiscing</a:t>
              </a:r>
              <a:r>
                <a:rPr lang="pt-BR" sz="1000">
                  <a:solidFill>
                    <a:srgbClr val="0C2340"/>
                  </a:solidFill>
                  <a:latin typeface="Work Sans" pitchFamily="2" charset="0"/>
                </a:rPr>
                <a:t> </a:t>
              </a:r>
              <a:r>
                <a:rPr lang="pt-BR" sz="1000" err="1">
                  <a:solidFill>
                    <a:srgbClr val="0C2340"/>
                  </a:solidFill>
                  <a:latin typeface="Work Sans" pitchFamily="2" charset="0"/>
                </a:rPr>
                <a:t>elit</a:t>
              </a:r>
              <a:r>
                <a:rPr lang="pt-BR" sz="1000">
                  <a:solidFill>
                    <a:srgbClr val="0C2340"/>
                  </a:solidFill>
                  <a:latin typeface="Work Sans" pitchFamily="2" charset="0"/>
                </a:rPr>
                <a:t>, </a:t>
              </a:r>
              <a:r>
                <a:rPr lang="pt-BR" sz="1000" err="1">
                  <a:solidFill>
                    <a:srgbClr val="0C2340"/>
                  </a:solidFill>
                  <a:latin typeface="Work Sans" pitchFamily="2" charset="0"/>
                </a:rPr>
                <a:t>sed</a:t>
              </a:r>
              <a:r>
                <a:rPr lang="pt-BR" sz="1000">
                  <a:solidFill>
                    <a:srgbClr val="0C2340"/>
                  </a:solidFill>
                  <a:latin typeface="Work Sans" pitchFamily="2" charset="0"/>
                </a:rPr>
                <a:t> do </a:t>
              </a:r>
              <a:r>
                <a:rPr lang="pt-BR" sz="1000" err="1">
                  <a:solidFill>
                    <a:srgbClr val="0C2340"/>
                  </a:solidFill>
                  <a:latin typeface="Work Sans" pitchFamily="2" charset="0"/>
                </a:rPr>
                <a:t>eiusmod</a:t>
              </a:r>
              <a:r>
                <a:rPr lang="pt-BR" sz="1000">
                  <a:solidFill>
                    <a:srgbClr val="0C2340"/>
                  </a:solidFill>
                  <a:latin typeface="Work Sans" pitchFamily="2" charset="0"/>
                </a:rPr>
                <a:t> </a:t>
              </a:r>
              <a:r>
                <a:rPr lang="pt-BR" sz="1000" err="1">
                  <a:solidFill>
                    <a:srgbClr val="0C2340"/>
                  </a:solidFill>
                  <a:latin typeface="Work Sans" pitchFamily="2" charset="0"/>
                </a:rPr>
                <a:t>tempor</a:t>
              </a:r>
              <a:r>
                <a:rPr lang="pt-BR" sz="1000">
                  <a:solidFill>
                    <a:srgbClr val="0C2340"/>
                  </a:solidFill>
                  <a:latin typeface="Work Sans" pitchFamily="2" charset="0"/>
                </a:rPr>
                <a:t> </a:t>
              </a:r>
              <a:r>
                <a:rPr lang="pt-BR" sz="1000" err="1">
                  <a:solidFill>
                    <a:srgbClr val="0C2340"/>
                  </a:solidFill>
                  <a:latin typeface="Work Sans" pitchFamily="2" charset="0"/>
                </a:rPr>
                <a:t>incididunt</a:t>
              </a:r>
              <a:r>
                <a:rPr lang="pt-BR" sz="1000">
                  <a:solidFill>
                    <a:srgbClr val="0C2340"/>
                  </a:solidFill>
                  <a:latin typeface="Work Sans" pitchFamily="2" charset="0"/>
                </a:rPr>
                <a:t> ut labore et </a:t>
              </a:r>
              <a:r>
                <a:rPr lang="pt-BR" sz="1000" err="1">
                  <a:solidFill>
                    <a:srgbClr val="0C2340"/>
                  </a:solidFill>
                  <a:latin typeface="Work Sans" pitchFamily="2" charset="0"/>
                </a:rPr>
                <a:t>dolore</a:t>
              </a:r>
              <a:r>
                <a:rPr lang="pt-BR" sz="1000">
                  <a:solidFill>
                    <a:srgbClr val="0C2340"/>
                  </a:solidFill>
                  <a:latin typeface="Work Sans" pitchFamily="2" charset="0"/>
                </a:rPr>
                <a:t> magna </a:t>
              </a:r>
              <a:r>
                <a:rPr lang="pt-BR" sz="1000" err="1">
                  <a:solidFill>
                    <a:srgbClr val="0C2340"/>
                  </a:solidFill>
                  <a:latin typeface="Work Sans" pitchFamily="2" charset="0"/>
                </a:rPr>
                <a:t>aliqua</a:t>
              </a:r>
              <a:r>
                <a:rPr lang="pt-BR" sz="1000">
                  <a:solidFill>
                    <a:srgbClr val="0C2340"/>
                  </a:solidFill>
                  <a:latin typeface="Work Sans" pitchFamily="2" charset="0"/>
                </a:rPr>
                <a:t>. </a:t>
              </a:r>
            </a:p>
            <a:p>
              <a:pPr>
                <a:lnSpc>
                  <a:spcPct val="120000"/>
                </a:lnSpc>
              </a:pPr>
              <a:r>
                <a:rPr lang="pt-BR" sz="1000" err="1">
                  <a:solidFill>
                    <a:srgbClr val="0C2340"/>
                  </a:solidFill>
                  <a:latin typeface="Work Sans" pitchFamily="2" charset="0"/>
                </a:rPr>
                <a:t>Lorem</a:t>
              </a:r>
              <a:r>
                <a:rPr lang="pt-BR" sz="1000">
                  <a:solidFill>
                    <a:srgbClr val="0C2340"/>
                  </a:solidFill>
                  <a:latin typeface="Work Sans" pitchFamily="2" charset="0"/>
                </a:rPr>
                <a:t> ipsum </a:t>
              </a:r>
              <a:r>
                <a:rPr lang="pt-BR" sz="1000" err="1">
                  <a:solidFill>
                    <a:srgbClr val="0C2340"/>
                  </a:solidFill>
                  <a:latin typeface="Work Sans" pitchFamily="2" charset="0"/>
                </a:rPr>
                <a:t>dolor</a:t>
              </a:r>
              <a:r>
                <a:rPr lang="pt-BR" sz="1000">
                  <a:solidFill>
                    <a:srgbClr val="0C2340"/>
                  </a:solidFill>
                  <a:latin typeface="Work Sans" pitchFamily="2" charset="0"/>
                </a:rPr>
                <a:t> </a:t>
              </a:r>
              <a:r>
                <a:rPr lang="pt-BR" sz="1000" err="1">
                  <a:solidFill>
                    <a:srgbClr val="0C2340"/>
                  </a:solidFill>
                  <a:latin typeface="Work Sans" pitchFamily="2" charset="0"/>
                </a:rPr>
                <a:t>sit</a:t>
              </a:r>
              <a:r>
                <a:rPr lang="pt-BR" sz="1000">
                  <a:solidFill>
                    <a:srgbClr val="0C2340"/>
                  </a:solidFill>
                  <a:latin typeface="Work Sans" pitchFamily="2" charset="0"/>
                </a:rPr>
                <a:t> </a:t>
              </a:r>
              <a:r>
                <a:rPr lang="pt-BR" sz="1000" err="1">
                  <a:solidFill>
                    <a:srgbClr val="0C2340"/>
                  </a:solidFill>
                  <a:latin typeface="Work Sans" pitchFamily="2" charset="0"/>
                </a:rPr>
                <a:t>amet</a:t>
              </a:r>
              <a:r>
                <a:rPr lang="pt-BR" sz="1000">
                  <a:solidFill>
                    <a:srgbClr val="0C2340"/>
                  </a:solidFill>
                  <a:latin typeface="Work Sans" pitchFamily="2" charset="0"/>
                </a:rPr>
                <a:t>, </a:t>
              </a:r>
              <a:r>
                <a:rPr lang="pt-BR" sz="1000" err="1">
                  <a:solidFill>
                    <a:srgbClr val="0C2340"/>
                  </a:solidFill>
                  <a:latin typeface="Work Sans" pitchFamily="2" charset="0"/>
                </a:rPr>
                <a:t>consectetur</a:t>
              </a:r>
              <a:r>
                <a:rPr lang="pt-BR" sz="1000">
                  <a:solidFill>
                    <a:srgbClr val="0C2340"/>
                  </a:solidFill>
                  <a:latin typeface="Work Sans" pitchFamily="2" charset="0"/>
                </a:rPr>
                <a:t> </a:t>
              </a:r>
              <a:r>
                <a:rPr lang="pt-BR" sz="1000" err="1">
                  <a:solidFill>
                    <a:srgbClr val="0C2340"/>
                  </a:solidFill>
                  <a:latin typeface="Work Sans" pitchFamily="2" charset="0"/>
                </a:rPr>
                <a:t>adipiscing</a:t>
              </a:r>
              <a:r>
                <a:rPr lang="pt-BR" sz="1000">
                  <a:solidFill>
                    <a:srgbClr val="0C2340"/>
                  </a:solidFill>
                  <a:latin typeface="Work Sans" pitchFamily="2" charset="0"/>
                </a:rPr>
                <a:t> </a:t>
              </a:r>
              <a:r>
                <a:rPr lang="pt-BR" sz="1000" err="1">
                  <a:solidFill>
                    <a:srgbClr val="0C2340"/>
                  </a:solidFill>
                  <a:latin typeface="Work Sans" pitchFamily="2" charset="0"/>
                </a:rPr>
                <a:t>elit</a:t>
              </a:r>
              <a:r>
                <a:rPr lang="pt-BR" sz="1000">
                  <a:solidFill>
                    <a:srgbClr val="0C2340"/>
                  </a:solidFill>
                  <a:latin typeface="Work Sans" pitchFamily="2" charset="0"/>
                </a:rPr>
                <a:t>, </a:t>
              </a:r>
              <a:r>
                <a:rPr lang="pt-BR" sz="1000" err="1">
                  <a:solidFill>
                    <a:srgbClr val="0C2340"/>
                  </a:solidFill>
                  <a:latin typeface="Work Sans" pitchFamily="2" charset="0"/>
                </a:rPr>
                <a:t>sed</a:t>
              </a:r>
              <a:r>
                <a:rPr lang="pt-BR" sz="1000">
                  <a:solidFill>
                    <a:srgbClr val="0C2340"/>
                  </a:solidFill>
                  <a:latin typeface="Work Sans" pitchFamily="2" charset="0"/>
                </a:rPr>
                <a:t> do</a:t>
              </a:r>
            </a:p>
          </p:txBody>
        </p:sp>
        <p:sp>
          <p:nvSpPr>
            <p:cNvPr id="62" name="Título 1">
              <a:extLst>
                <a:ext uri="{FF2B5EF4-FFF2-40B4-BE49-F238E27FC236}">
                  <a16:creationId xmlns:a16="http://schemas.microsoft.com/office/drawing/2014/main" id="{9EE4AF66-C27C-4F94-75CD-5ABD2631336D}"/>
                </a:ext>
              </a:extLst>
            </p:cNvPr>
            <p:cNvSpPr txBox="1">
              <a:spLocks/>
            </p:cNvSpPr>
            <p:nvPr/>
          </p:nvSpPr>
          <p:spPr>
            <a:xfrm>
              <a:off x="3653653" y="3366699"/>
              <a:ext cx="2375616" cy="410451"/>
            </a:xfrm>
            <a:prstGeom prst="rect">
              <a:avLst/>
            </a:prstGeom>
            <a:grp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rgbClr val="DA291C"/>
                  </a:solidFill>
                  <a:latin typeface="Work Sans" pitchFamily="2" charset="0"/>
                </a:rPr>
                <a:t>Step </a:t>
              </a:r>
              <a:r>
                <a:rPr lang="pt-BR" sz="2400" b="0" err="1">
                  <a:solidFill>
                    <a:srgbClr val="DA291C"/>
                  </a:solidFill>
                  <a:latin typeface="Work Sans" pitchFamily="2" charset="0"/>
                </a:rPr>
                <a:t>Two</a:t>
              </a:r>
              <a:endParaRPr lang="pt-BR" sz="2400" b="0">
                <a:solidFill>
                  <a:srgbClr val="DA291C"/>
                </a:solidFill>
                <a:latin typeface="Work Sans" pitchFamily="2" charset="0"/>
              </a:endParaRPr>
            </a:p>
          </p:txBody>
        </p:sp>
        <p:sp>
          <p:nvSpPr>
            <p:cNvPr id="64" name="Título 1">
              <a:extLst>
                <a:ext uri="{FF2B5EF4-FFF2-40B4-BE49-F238E27FC236}">
                  <a16:creationId xmlns:a16="http://schemas.microsoft.com/office/drawing/2014/main" id="{99C72F43-F535-F520-8EB1-00D0CE27E51E}"/>
                </a:ext>
              </a:extLst>
            </p:cNvPr>
            <p:cNvSpPr txBox="1">
              <a:spLocks/>
            </p:cNvSpPr>
            <p:nvPr/>
          </p:nvSpPr>
          <p:spPr>
            <a:xfrm>
              <a:off x="6549623" y="2598431"/>
              <a:ext cx="2017558" cy="410451"/>
            </a:xfrm>
            <a:prstGeom prst="rect">
              <a:avLst/>
            </a:prstGeom>
            <a:grp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a:solidFill>
                    <a:srgbClr val="DA291C"/>
                  </a:solidFill>
                  <a:latin typeface="Work Sans Light" pitchFamily="2" charset="0"/>
                </a:rPr>
                <a:t>03</a:t>
              </a:r>
            </a:p>
          </p:txBody>
        </p:sp>
        <p:sp>
          <p:nvSpPr>
            <p:cNvPr id="65" name="Espaço Reservado para Texto 8">
              <a:extLst>
                <a:ext uri="{FF2B5EF4-FFF2-40B4-BE49-F238E27FC236}">
                  <a16:creationId xmlns:a16="http://schemas.microsoft.com/office/drawing/2014/main" id="{90D0A327-703F-5150-BCF2-C51AA1A2BF0F}"/>
                </a:ext>
              </a:extLst>
            </p:cNvPr>
            <p:cNvSpPr txBox="1">
              <a:spLocks/>
            </p:cNvSpPr>
            <p:nvPr/>
          </p:nvSpPr>
          <p:spPr>
            <a:xfrm>
              <a:off x="6549622" y="3830889"/>
              <a:ext cx="2375615" cy="1196290"/>
            </a:xfrm>
            <a:prstGeom prst="rect">
              <a:avLst/>
            </a:prstGeom>
            <a:grpFill/>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err="1">
                  <a:solidFill>
                    <a:srgbClr val="0C2340"/>
                  </a:solidFill>
                  <a:latin typeface="Work Sans" pitchFamily="2" charset="0"/>
                </a:rPr>
                <a:t>lorem</a:t>
              </a:r>
              <a:r>
                <a:rPr lang="pt-BR" sz="1000">
                  <a:solidFill>
                    <a:srgbClr val="0C2340"/>
                  </a:solidFill>
                  <a:latin typeface="Work Sans" pitchFamily="2" charset="0"/>
                </a:rPr>
                <a:t> ipsum </a:t>
              </a:r>
              <a:r>
                <a:rPr lang="pt-BR" sz="1000" err="1">
                  <a:solidFill>
                    <a:srgbClr val="0C2340"/>
                  </a:solidFill>
                  <a:latin typeface="Work Sans" pitchFamily="2" charset="0"/>
                </a:rPr>
                <a:t>dolor</a:t>
              </a:r>
              <a:r>
                <a:rPr lang="pt-BR" sz="1000">
                  <a:solidFill>
                    <a:srgbClr val="0C2340"/>
                  </a:solidFill>
                  <a:latin typeface="Work Sans" pitchFamily="2" charset="0"/>
                </a:rPr>
                <a:t> </a:t>
              </a:r>
              <a:r>
                <a:rPr lang="pt-BR" sz="1000" err="1">
                  <a:solidFill>
                    <a:srgbClr val="0C2340"/>
                  </a:solidFill>
                  <a:latin typeface="Work Sans" pitchFamily="2" charset="0"/>
                </a:rPr>
                <a:t>sit</a:t>
              </a:r>
              <a:r>
                <a:rPr lang="pt-BR" sz="1000">
                  <a:solidFill>
                    <a:srgbClr val="0C2340"/>
                  </a:solidFill>
                  <a:latin typeface="Work Sans" pitchFamily="2" charset="0"/>
                </a:rPr>
                <a:t> </a:t>
              </a:r>
              <a:r>
                <a:rPr lang="pt-BR" sz="1000" err="1">
                  <a:solidFill>
                    <a:srgbClr val="0C2340"/>
                  </a:solidFill>
                  <a:latin typeface="Work Sans" pitchFamily="2" charset="0"/>
                </a:rPr>
                <a:t>amet</a:t>
              </a:r>
              <a:r>
                <a:rPr lang="pt-BR" sz="1000">
                  <a:solidFill>
                    <a:srgbClr val="0C2340"/>
                  </a:solidFill>
                  <a:latin typeface="Work Sans" pitchFamily="2" charset="0"/>
                </a:rPr>
                <a:t>, </a:t>
              </a:r>
              <a:r>
                <a:rPr lang="pt-BR" sz="1000" err="1">
                  <a:solidFill>
                    <a:srgbClr val="0C2340"/>
                  </a:solidFill>
                  <a:latin typeface="Work Sans" pitchFamily="2" charset="0"/>
                </a:rPr>
                <a:t>consectetur</a:t>
              </a:r>
              <a:r>
                <a:rPr lang="pt-BR" sz="1000">
                  <a:solidFill>
                    <a:srgbClr val="0C2340"/>
                  </a:solidFill>
                  <a:latin typeface="Work Sans" pitchFamily="2" charset="0"/>
                </a:rPr>
                <a:t> </a:t>
              </a:r>
              <a:r>
                <a:rPr lang="pt-BR" sz="1000" err="1">
                  <a:solidFill>
                    <a:srgbClr val="0C2340"/>
                  </a:solidFill>
                  <a:latin typeface="Work Sans" pitchFamily="2" charset="0"/>
                </a:rPr>
                <a:t>adipiscing</a:t>
              </a:r>
              <a:r>
                <a:rPr lang="pt-BR" sz="1000">
                  <a:solidFill>
                    <a:srgbClr val="0C2340"/>
                  </a:solidFill>
                  <a:latin typeface="Work Sans" pitchFamily="2" charset="0"/>
                </a:rPr>
                <a:t> </a:t>
              </a:r>
              <a:r>
                <a:rPr lang="pt-BR" sz="1000" err="1">
                  <a:solidFill>
                    <a:srgbClr val="0C2340"/>
                  </a:solidFill>
                  <a:latin typeface="Work Sans" pitchFamily="2" charset="0"/>
                </a:rPr>
                <a:t>elit</a:t>
              </a:r>
              <a:r>
                <a:rPr lang="pt-BR" sz="1000">
                  <a:solidFill>
                    <a:srgbClr val="0C2340"/>
                  </a:solidFill>
                  <a:latin typeface="Work Sans" pitchFamily="2" charset="0"/>
                </a:rPr>
                <a:t>, </a:t>
              </a:r>
              <a:r>
                <a:rPr lang="pt-BR" sz="1000" err="1">
                  <a:solidFill>
                    <a:srgbClr val="0C2340"/>
                  </a:solidFill>
                  <a:latin typeface="Work Sans" pitchFamily="2" charset="0"/>
                </a:rPr>
                <a:t>sed</a:t>
              </a:r>
              <a:r>
                <a:rPr lang="pt-BR" sz="1000">
                  <a:solidFill>
                    <a:srgbClr val="0C2340"/>
                  </a:solidFill>
                  <a:latin typeface="Work Sans" pitchFamily="2" charset="0"/>
                </a:rPr>
                <a:t> do </a:t>
              </a:r>
              <a:r>
                <a:rPr lang="pt-BR" sz="1000" err="1">
                  <a:solidFill>
                    <a:srgbClr val="0C2340"/>
                  </a:solidFill>
                  <a:latin typeface="Work Sans" pitchFamily="2" charset="0"/>
                </a:rPr>
                <a:t>eiusmod</a:t>
              </a:r>
              <a:r>
                <a:rPr lang="pt-BR" sz="1000">
                  <a:solidFill>
                    <a:srgbClr val="0C2340"/>
                  </a:solidFill>
                  <a:latin typeface="Work Sans" pitchFamily="2" charset="0"/>
                </a:rPr>
                <a:t> </a:t>
              </a:r>
              <a:r>
                <a:rPr lang="pt-BR" sz="1000" err="1">
                  <a:solidFill>
                    <a:srgbClr val="0C2340"/>
                  </a:solidFill>
                  <a:latin typeface="Work Sans" pitchFamily="2" charset="0"/>
                </a:rPr>
                <a:t>tempor</a:t>
              </a:r>
              <a:r>
                <a:rPr lang="pt-BR" sz="1000">
                  <a:solidFill>
                    <a:srgbClr val="0C2340"/>
                  </a:solidFill>
                  <a:latin typeface="Work Sans" pitchFamily="2" charset="0"/>
                </a:rPr>
                <a:t> </a:t>
              </a:r>
              <a:r>
                <a:rPr lang="pt-BR" sz="1000" err="1">
                  <a:solidFill>
                    <a:srgbClr val="0C2340"/>
                  </a:solidFill>
                  <a:latin typeface="Work Sans" pitchFamily="2" charset="0"/>
                </a:rPr>
                <a:t>incididunt</a:t>
              </a:r>
              <a:r>
                <a:rPr lang="pt-BR" sz="1000">
                  <a:solidFill>
                    <a:srgbClr val="0C2340"/>
                  </a:solidFill>
                  <a:latin typeface="Work Sans" pitchFamily="2" charset="0"/>
                </a:rPr>
                <a:t> ut labore et </a:t>
              </a:r>
              <a:r>
                <a:rPr lang="pt-BR" sz="1000" err="1">
                  <a:solidFill>
                    <a:srgbClr val="0C2340"/>
                  </a:solidFill>
                  <a:latin typeface="Work Sans" pitchFamily="2" charset="0"/>
                </a:rPr>
                <a:t>dolore</a:t>
              </a:r>
              <a:r>
                <a:rPr lang="pt-BR" sz="1000">
                  <a:solidFill>
                    <a:srgbClr val="0C2340"/>
                  </a:solidFill>
                  <a:latin typeface="Work Sans" pitchFamily="2" charset="0"/>
                </a:rPr>
                <a:t> magna </a:t>
              </a:r>
              <a:r>
                <a:rPr lang="pt-BR" sz="1000" err="1">
                  <a:solidFill>
                    <a:srgbClr val="0C2340"/>
                  </a:solidFill>
                  <a:latin typeface="Work Sans" pitchFamily="2" charset="0"/>
                </a:rPr>
                <a:t>aliqua</a:t>
              </a:r>
              <a:r>
                <a:rPr lang="pt-BR" sz="1000">
                  <a:solidFill>
                    <a:srgbClr val="0C2340"/>
                  </a:solidFill>
                  <a:latin typeface="Work Sans" pitchFamily="2" charset="0"/>
                </a:rPr>
                <a:t>. </a:t>
              </a:r>
            </a:p>
            <a:p>
              <a:pPr>
                <a:lnSpc>
                  <a:spcPct val="120000"/>
                </a:lnSpc>
              </a:pPr>
              <a:r>
                <a:rPr lang="pt-BR" sz="1000" err="1">
                  <a:solidFill>
                    <a:srgbClr val="0C2340"/>
                  </a:solidFill>
                  <a:latin typeface="Work Sans" pitchFamily="2" charset="0"/>
                </a:rPr>
                <a:t>Lorem</a:t>
              </a:r>
              <a:r>
                <a:rPr lang="pt-BR" sz="1000">
                  <a:solidFill>
                    <a:srgbClr val="0C2340"/>
                  </a:solidFill>
                  <a:latin typeface="Work Sans" pitchFamily="2" charset="0"/>
                </a:rPr>
                <a:t> ipsum </a:t>
              </a:r>
              <a:r>
                <a:rPr lang="pt-BR" sz="1000" err="1">
                  <a:solidFill>
                    <a:srgbClr val="0C2340"/>
                  </a:solidFill>
                  <a:latin typeface="Work Sans" pitchFamily="2" charset="0"/>
                </a:rPr>
                <a:t>dolor</a:t>
              </a:r>
              <a:r>
                <a:rPr lang="pt-BR" sz="1000">
                  <a:solidFill>
                    <a:srgbClr val="0C2340"/>
                  </a:solidFill>
                  <a:latin typeface="Work Sans" pitchFamily="2" charset="0"/>
                </a:rPr>
                <a:t> </a:t>
              </a:r>
              <a:r>
                <a:rPr lang="pt-BR" sz="1000" err="1">
                  <a:solidFill>
                    <a:srgbClr val="0C2340"/>
                  </a:solidFill>
                  <a:latin typeface="Work Sans" pitchFamily="2" charset="0"/>
                </a:rPr>
                <a:t>sit</a:t>
              </a:r>
              <a:r>
                <a:rPr lang="pt-BR" sz="1000">
                  <a:solidFill>
                    <a:srgbClr val="0C2340"/>
                  </a:solidFill>
                  <a:latin typeface="Work Sans" pitchFamily="2" charset="0"/>
                </a:rPr>
                <a:t> </a:t>
              </a:r>
              <a:r>
                <a:rPr lang="pt-BR" sz="1000" err="1">
                  <a:solidFill>
                    <a:srgbClr val="0C2340"/>
                  </a:solidFill>
                  <a:latin typeface="Work Sans" pitchFamily="2" charset="0"/>
                </a:rPr>
                <a:t>amet</a:t>
              </a:r>
              <a:r>
                <a:rPr lang="pt-BR" sz="1000">
                  <a:solidFill>
                    <a:srgbClr val="0C2340"/>
                  </a:solidFill>
                  <a:latin typeface="Work Sans" pitchFamily="2" charset="0"/>
                </a:rPr>
                <a:t>, </a:t>
              </a:r>
              <a:r>
                <a:rPr lang="pt-BR" sz="1000" err="1">
                  <a:solidFill>
                    <a:srgbClr val="0C2340"/>
                  </a:solidFill>
                  <a:latin typeface="Work Sans" pitchFamily="2" charset="0"/>
                </a:rPr>
                <a:t>consectetur</a:t>
              </a:r>
              <a:r>
                <a:rPr lang="pt-BR" sz="1000">
                  <a:solidFill>
                    <a:srgbClr val="0C2340"/>
                  </a:solidFill>
                  <a:latin typeface="Work Sans" pitchFamily="2" charset="0"/>
                </a:rPr>
                <a:t> </a:t>
              </a:r>
              <a:r>
                <a:rPr lang="pt-BR" sz="1000" err="1">
                  <a:solidFill>
                    <a:srgbClr val="0C2340"/>
                  </a:solidFill>
                  <a:latin typeface="Work Sans" pitchFamily="2" charset="0"/>
                </a:rPr>
                <a:t>adipiscing</a:t>
              </a:r>
              <a:r>
                <a:rPr lang="pt-BR" sz="1000">
                  <a:solidFill>
                    <a:srgbClr val="0C2340"/>
                  </a:solidFill>
                  <a:latin typeface="Work Sans" pitchFamily="2" charset="0"/>
                </a:rPr>
                <a:t> </a:t>
              </a:r>
              <a:r>
                <a:rPr lang="pt-BR" sz="1000" err="1">
                  <a:solidFill>
                    <a:srgbClr val="0C2340"/>
                  </a:solidFill>
                  <a:latin typeface="Work Sans" pitchFamily="2" charset="0"/>
                </a:rPr>
                <a:t>elit</a:t>
              </a:r>
              <a:r>
                <a:rPr lang="pt-BR" sz="1000">
                  <a:solidFill>
                    <a:srgbClr val="0C2340"/>
                  </a:solidFill>
                  <a:latin typeface="Work Sans" pitchFamily="2" charset="0"/>
                </a:rPr>
                <a:t>, </a:t>
              </a:r>
              <a:r>
                <a:rPr lang="pt-BR" sz="1000" err="1">
                  <a:solidFill>
                    <a:srgbClr val="0C2340"/>
                  </a:solidFill>
                  <a:latin typeface="Work Sans" pitchFamily="2" charset="0"/>
                </a:rPr>
                <a:t>sed</a:t>
              </a:r>
              <a:r>
                <a:rPr lang="pt-BR" sz="1000">
                  <a:solidFill>
                    <a:srgbClr val="0C2340"/>
                  </a:solidFill>
                  <a:latin typeface="Work Sans" pitchFamily="2" charset="0"/>
                </a:rPr>
                <a:t> do</a:t>
              </a:r>
            </a:p>
          </p:txBody>
        </p:sp>
        <p:sp>
          <p:nvSpPr>
            <p:cNvPr id="66" name="Título 1">
              <a:extLst>
                <a:ext uri="{FF2B5EF4-FFF2-40B4-BE49-F238E27FC236}">
                  <a16:creationId xmlns:a16="http://schemas.microsoft.com/office/drawing/2014/main" id="{255C94A2-E717-90C4-7760-42B926F54CDA}"/>
                </a:ext>
              </a:extLst>
            </p:cNvPr>
            <p:cNvSpPr txBox="1">
              <a:spLocks/>
            </p:cNvSpPr>
            <p:nvPr/>
          </p:nvSpPr>
          <p:spPr>
            <a:xfrm>
              <a:off x="6549621" y="3366699"/>
              <a:ext cx="2404443" cy="410451"/>
            </a:xfrm>
            <a:prstGeom prst="rect">
              <a:avLst/>
            </a:prstGeom>
            <a:grp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rgbClr val="DA291C"/>
                  </a:solidFill>
                  <a:latin typeface="Work Sans" pitchFamily="2" charset="0"/>
                </a:rPr>
                <a:t>Step </a:t>
              </a:r>
              <a:r>
                <a:rPr lang="pt-BR" sz="2400" b="0" err="1">
                  <a:solidFill>
                    <a:srgbClr val="DA291C"/>
                  </a:solidFill>
                  <a:latin typeface="Work Sans" pitchFamily="2" charset="0"/>
                </a:rPr>
                <a:t>Three</a:t>
              </a:r>
              <a:endParaRPr lang="pt-BR" sz="2400" b="0">
                <a:solidFill>
                  <a:srgbClr val="DA291C"/>
                </a:solidFill>
                <a:latin typeface="Work Sans" pitchFamily="2" charset="0"/>
              </a:endParaRPr>
            </a:p>
          </p:txBody>
        </p:sp>
        <p:sp>
          <p:nvSpPr>
            <p:cNvPr id="9" name="Título 1">
              <a:extLst>
                <a:ext uri="{FF2B5EF4-FFF2-40B4-BE49-F238E27FC236}">
                  <a16:creationId xmlns:a16="http://schemas.microsoft.com/office/drawing/2014/main" id="{CC0B7786-38CD-B8B6-9B66-E57DE0B985B1}"/>
                </a:ext>
              </a:extLst>
            </p:cNvPr>
            <p:cNvSpPr txBox="1">
              <a:spLocks/>
            </p:cNvSpPr>
            <p:nvPr/>
          </p:nvSpPr>
          <p:spPr>
            <a:xfrm>
              <a:off x="9457303" y="2598431"/>
              <a:ext cx="2017558" cy="410451"/>
            </a:xfrm>
            <a:prstGeom prst="rect">
              <a:avLst/>
            </a:prstGeom>
            <a:grp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a:solidFill>
                    <a:srgbClr val="DA291C"/>
                  </a:solidFill>
                  <a:latin typeface="Work Sans Light" pitchFamily="2" charset="0"/>
                </a:rPr>
                <a:t>04</a:t>
              </a:r>
            </a:p>
          </p:txBody>
        </p:sp>
        <p:sp>
          <p:nvSpPr>
            <p:cNvPr id="10" name="Espaço Reservado para Texto 8">
              <a:extLst>
                <a:ext uri="{FF2B5EF4-FFF2-40B4-BE49-F238E27FC236}">
                  <a16:creationId xmlns:a16="http://schemas.microsoft.com/office/drawing/2014/main" id="{7CB92285-5D24-AF48-835D-1F32825B5084}"/>
                </a:ext>
              </a:extLst>
            </p:cNvPr>
            <p:cNvSpPr txBox="1">
              <a:spLocks/>
            </p:cNvSpPr>
            <p:nvPr/>
          </p:nvSpPr>
          <p:spPr>
            <a:xfrm>
              <a:off x="9457302" y="3830889"/>
              <a:ext cx="2375615" cy="1196290"/>
            </a:xfrm>
            <a:prstGeom prst="rect">
              <a:avLst/>
            </a:prstGeom>
            <a:grpFill/>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000" err="1">
                  <a:solidFill>
                    <a:srgbClr val="0C2340"/>
                  </a:solidFill>
                  <a:latin typeface="Work Sans" pitchFamily="2" charset="0"/>
                </a:rPr>
                <a:t>lorem</a:t>
              </a:r>
              <a:r>
                <a:rPr lang="pt-BR" sz="1000">
                  <a:solidFill>
                    <a:srgbClr val="0C2340"/>
                  </a:solidFill>
                  <a:latin typeface="Work Sans" pitchFamily="2" charset="0"/>
                </a:rPr>
                <a:t> ipsum </a:t>
              </a:r>
              <a:r>
                <a:rPr lang="pt-BR" sz="1000" err="1">
                  <a:solidFill>
                    <a:srgbClr val="0C2340"/>
                  </a:solidFill>
                  <a:latin typeface="Work Sans" pitchFamily="2" charset="0"/>
                </a:rPr>
                <a:t>dolor</a:t>
              </a:r>
              <a:r>
                <a:rPr lang="pt-BR" sz="1000">
                  <a:solidFill>
                    <a:srgbClr val="0C2340"/>
                  </a:solidFill>
                  <a:latin typeface="Work Sans" pitchFamily="2" charset="0"/>
                </a:rPr>
                <a:t> </a:t>
              </a:r>
              <a:r>
                <a:rPr lang="pt-BR" sz="1000" err="1">
                  <a:solidFill>
                    <a:srgbClr val="0C2340"/>
                  </a:solidFill>
                  <a:latin typeface="Work Sans" pitchFamily="2" charset="0"/>
                </a:rPr>
                <a:t>sit</a:t>
              </a:r>
              <a:r>
                <a:rPr lang="pt-BR" sz="1000">
                  <a:solidFill>
                    <a:srgbClr val="0C2340"/>
                  </a:solidFill>
                  <a:latin typeface="Work Sans" pitchFamily="2" charset="0"/>
                </a:rPr>
                <a:t> </a:t>
              </a:r>
              <a:r>
                <a:rPr lang="pt-BR" sz="1000" err="1">
                  <a:solidFill>
                    <a:srgbClr val="0C2340"/>
                  </a:solidFill>
                  <a:latin typeface="Work Sans" pitchFamily="2" charset="0"/>
                </a:rPr>
                <a:t>amet</a:t>
              </a:r>
              <a:r>
                <a:rPr lang="pt-BR" sz="1000">
                  <a:solidFill>
                    <a:srgbClr val="0C2340"/>
                  </a:solidFill>
                  <a:latin typeface="Work Sans" pitchFamily="2" charset="0"/>
                </a:rPr>
                <a:t>, </a:t>
              </a:r>
              <a:r>
                <a:rPr lang="pt-BR" sz="1000" err="1">
                  <a:solidFill>
                    <a:srgbClr val="0C2340"/>
                  </a:solidFill>
                  <a:latin typeface="Work Sans" pitchFamily="2" charset="0"/>
                </a:rPr>
                <a:t>consectetur</a:t>
              </a:r>
              <a:r>
                <a:rPr lang="pt-BR" sz="1000">
                  <a:solidFill>
                    <a:srgbClr val="0C2340"/>
                  </a:solidFill>
                  <a:latin typeface="Work Sans" pitchFamily="2" charset="0"/>
                </a:rPr>
                <a:t> </a:t>
              </a:r>
              <a:r>
                <a:rPr lang="pt-BR" sz="1000" err="1">
                  <a:solidFill>
                    <a:srgbClr val="0C2340"/>
                  </a:solidFill>
                  <a:latin typeface="Work Sans" pitchFamily="2" charset="0"/>
                </a:rPr>
                <a:t>adipiscing</a:t>
              </a:r>
              <a:r>
                <a:rPr lang="pt-BR" sz="1000">
                  <a:solidFill>
                    <a:srgbClr val="0C2340"/>
                  </a:solidFill>
                  <a:latin typeface="Work Sans" pitchFamily="2" charset="0"/>
                </a:rPr>
                <a:t> </a:t>
              </a:r>
              <a:r>
                <a:rPr lang="pt-BR" sz="1000" err="1">
                  <a:solidFill>
                    <a:srgbClr val="0C2340"/>
                  </a:solidFill>
                  <a:latin typeface="Work Sans" pitchFamily="2" charset="0"/>
                </a:rPr>
                <a:t>elit</a:t>
              </a:r>
              <a:r>
                <a:rPr lang="pt-BR" sz="1000">
                  <a:solidFill>
                    <a:srgbClr val="0C2340"/>
                  </a:solidFill>
                  <a:latin typeface="Work Sans" pitchFamily="2" charset="0"/>
                </a:rPr>
                <a:t>, </a:t>
              </a:r>
              <a:r>
                <a:rPr lang="pt-BR" sz="1000" err="1">
                  <a:solidFill>
                    <a:srgbClr val="0C2340"/>
                  </a:solidFill>
                  <a:latin typeface="Work Sans" pitchFamily="2" charset="0"/>
                </a:rPr>
                <a:t>sed</a:t>
              </a:r>
              <a:r>
                <a:rPr lang="pt-BR" sz="1000">
                  <a:solidFill>
                    <a:srgbClr val="0C2340"/>
                  </a:solidFill>
                  <a:latin typeface="Work Sans" pitchFamily="2" charset="0"/>
                </a:rPr>
                <a:t> do </a:t>
              </a:r>
              <a:r>
                <a:rPr lang="pt-BR" sz="1000" err="1">
                  <a:solidFill>
                    <a:srgbClr val="0C2340"/>
                  </a:solidFill>
                  <a:latin typeface="Work Sans" pitchFamily="2" charset="0"/>
                </a:rPr>
                <a:t>eiusmod</a:t>
              </a:r>
              <a:r>
                <a:rPr lang="pt-BR" sz="1000">
                  <a:solidFill>
                    <a:srgbClr val="0C2340"/>
                  </a:solidFill>
                  <a:latin typeface="Work Sans" pitchFamily="2" charset="0"/>
                </a:rPr>
                <a:t> </a:t>
              </a:r>
              <a:r>
                <a:rPr lang="pt-BR" sz="1000" err="1">
                  <a:solidFill>
                    <a:srgbClr val="0C2340"/>
                  </a:solidFill>
                  <a:latin typeface="Work Sans" pitchFamily="2" charset="0"/>
                </a:rPr>
                <a:t>tempor</a:t>
              </a:r>
              <a:r>
                <a:rPr lang="pt-BR" sz="1000">
                  <a:solidFill>
                    <a:srgbClr val="0C2340"/>
                  </a:solidFill>
                  <a:latin typeface="Work Sans" pitchFamily="2" charset="0"/>
                </a:rPr>
                <a:t> </a:t>
              </a:r>
              <a:r>
                <a:rPr lang="pt-BR" sz="1000" err="1">
                  <a:solidFill>
                    <a:srgbClr val="0C2340"/>
                  </a:solidFill>
                  <a:latin typeface="Work Sans" pitchFamily="2" charset="0"/>
                </a:rPr>
                <a:t>incididunt</a:t>
              </a:r>
              <a:r>
                <a:rPr lang="pt-BR" sz="1000">
                  <a:solidFill>
                    <a:srgbClr val="0C2340"/>
                  </a:solidFill>
                  <a:latin typeface="Work Sans" pitchFamily="2" charset="0"/>
                </a:rPr>
                <a:t> ut labore et </a:t>
              </a:r>
              <a:r>
                <a:rPr lang="pt-BR" sz="1000" err="1">
                  <a:solidFill>
                    <a:srgbClr val="0C2340"/>
                  </a:solidFill>
                  <a:latin typeface="Work Sans" pitchFamily="2" charset="0"/>
                </a:rPr>
                <a:t>dolore</a:t>
              </a:r>
              <a:r>
                <a:rPr lang="pt-BR" sz="1000">
                  <a:solidFill>
                    <a:srgbClr val="0C2340"/>
                  </a:solidFill>
                  <a:latin typeface="Work Sans" pitchFamily="2" charset="0"/>
                </a:rPr>
                <a:t> magna </a:t>
              </a:r>
              <a:r>
                <a:rPr lang="pt-BR" sz="1000" err="1">
                  <a:solidFill>
                    <a:srgbClr val="0C2340"/>
                  </a:solidFill>
                  <a:latin typeface="Work Sans" pitchFamily="2" charset="0"/>
                </a:rPr>
                <a:t>aliqua</a:t>
              </a:r>
              <a:r>
                <a:rPr lang="pt-BR" sz="1000">
                  <a:solidFill>
                    <a:srgbClr val="0C2340"/>
                  </a:solidFill>
                  <a:latin typeface="Work Sans" pitchFamily="2" charset="0"/>
                </a:rPr>
                <a:t>. </a:t>
              </a:r>
            </a:p>
            <a:p>
              <a:pPr>
                <a:lnSpc>
                  <a:spcPct val="120000"/>
                </a:lnSpc>
              </a:pPr>
              <a:r>
                <a:rPr lang="pt-BR" sz="1000" err="1">
                  <a:solidFill>
                    <a:srgbClr val="0C2340"/>
                  </a:solidFill>
                  <a:latin typeface="Work Sans" pitchFamily="2" charset="0"/>
                </a:rPr>
                <a:t>Lorem</a:t>
              </a:r>
              <a:r>
                <a:rPr lang="pt-BR" sz="1000">
                  <a:solidFill>
                    <a:srgbClr val="0C2340"/>
                  </a:solidFill>
                  <a:latin typeface="Work Sans" pitchFamily="2" charset="0"/>
                </a:rPr>
                <a:t> ipsum </a:t>
              </a:r>
              <a:r>
                <a:rPr lang="pt-BR" sz="1000" err="1">
                  <a:solidFill>
                    <a:srgbClr val="0C2340"/>
                  </a:solidFill>
                  <a:latin typeface="Work Sans" pitchFamily="2" charset="0"/>
                </a:rPr>
                <a:t>dolor</a:t>
              </a:r>
              <a:r>
                <a:rPr lang="pt-BR" sz="1000">
                  <a:solidFill>
                    <a:srgbClr val="0C2340"/>
                  </a:solidFill>
                  <a:latin typeface="Work Sans" pitchFamily="2" charset="0"/>
                </a:rPr>
                <a:t> </a:t>
              </a:r>
              <a:r>
                <a:rPr lang="pt-BR" sz="1000" err="1">
                  <a:solidFill>
                    <a:srgbClr val="0C2340"/>
                  </a:solidFill>
                  <a:latin typeface="Work Sans" pitchFamily="2" charset="0"/>
                </a:rPr>
                <a:t>sit</a:t>
              </a:r>
              <a:r>
                <a:rPr lang="pt-BR" sz="1000">
                  <a:solidFill>
                    <a:srgbClr val="0C2340"/>
                  </a:solidFill>
                  <a:latin typeface="Work Sans" pitchFamily="2" charset="0"/>
                </a:rPr>
                <a:t> </a:t>
              </a:r>
              <a:r>
                <a:rPr lang="pt-BR" sz="1000" err="1">
                  <a:solidFill>
                    <a:srgbClr val="0C2340"/>
                  </a:solidFill>
                  <a:latin typeface="Work Sans" pitchFamily="2" charset="0"/>
                </a:rPr>
                <a:t>amet</a:t>
              </a:r>
              <a:r>
                <a:rPr lang="pt-BR" sz="1000">
                  <a:solidFill>
                    <a:srgbClr val="0C2340"/>
                  </a:solidFill>
                  <a:latin typeface="Work Sans" pitchFamily="2" charset="0"/>
                </a:rPr>
                <a:t>, </a:t>
              </a:r>
              <a:r>
                <a:rPr lang="pt-BR" sz="1000" err="1">
                  <a:solidFill>
                    <a:srgbClr val="0C2340"/>
                  </a:solidFill>
                  <a:latin typeface="Work Sans" pitchFamily="2" charset="0"/>
                </a:rPr>
                <a:t>consectetur</a:t>
              </a:r>
              <a:r>
                <a:rPr lang="pt-BR" sz="1000">
                  <a:solidFill>
                    <a:srgbClr val="0C2340"/>
                  </a:solidFill>
                  <a:latin typeface="Work Sans" pitchFamily="2" charset="0"/>
                </a:rPr>
                <a:t> </a:t>
              </a:r>
              <a:r>
                <a:rPr lang="pt-BR" sz="1000" err="1">
                  <a:solidFill>
                    <a:srgbClr val="0C2340"/>
                  </a:solidFill>
                  <a:latin typeface="Work Sans" pitchFamily="2" charset="0"/>
                </a:rPr>
                <a:t>adipiscing</a:t>
              </a:r>
              <a:r>
                <a:rPr lang="pt-BR" sz="1000">
                  <a:solidFill>
                    <a:srgbClr val="0C2340"/>
                  </a:solidFill>
                  <a:latin typeface="Work Sans" pitchFamily="2" charset="0"/>
                </a:rPr>
                <a:t> </a:t>
              </a:r>
              <a:r>
                <a:rPr lang="pt-BR" sz="1000" err="1">
                  <a:solidFill>
                    <a:srgbClr val="0C2340"/>
                  </a:solidFill>
                  <a:latin typeface="Work Sans" pitchFamily="2" charset="0"/>
                </a:rPr>
                <a:t>elit</a:t>
              </a:r>
              <a:r>
                <a:rPr lang="pt-BR" sz="1000">
                  <a:solidFill>
                    <a:srgbClr val="0C2340"/>
                  </a:solidFill>
                  <a:latin typeface="Work Sans" pitchFamily="2" charset="0"/>
                </a:rPr>
                <a:t>, </a:t>
              </a:r>
              <a:r>
                <a:rPr lang="pt-BR" sz="1000" err="1">
                  <a:solidFill>
                    <a:srgbClr val="0C2340"/>
                  </a:solidFill>
                  <a:latin typeface="Work Sans" pitchFamily="2" charset="0"/>
                </a:rPr>
                <a:t>sed</a:t>
              </a:r>
              <a:r>
                <a:rPr lang="pt-BR" sz="1000">
                  <a:solidFill>
                    <a:srgbClr val="0C2340"/>
                  </a:solidFill>
                  <a:latin typeface="Work Sans" pitchFamily="2" charset="0"/>
                </a:rPr>
                <a:t> do</a:t>
              </a:r>
            </a:p>
          </p:txBody>
        </p:sp>
        <p:sp>
          <p:nvSpPr>
            <p:cNvPr id="11" name="Título 1">
              <a:extLst>
                <a:ext uri="{FF2B5EF4-FFF2-40B4-BE49-F238E27FC236}">
                  <a16:creationId xmlns:a16="http://schemas.microsoft.com/office/drawing/2014/main" id="{77231375-A43E-4F1B-75C4-2E1A08CB47EB}"/>
                </a:ext>
              </a:extLst>
            </p:cNvPr>
            <p:cNvSpPr txBox="1">
              <a:spLocks/>
            </p:cNvSpPr>
            <p:nvPr/>
          </p:nvSpPr>
          <p:spPr>
            <a:xfrm>
              <a:off x="9457301" y="3366699"/>
              <a:ext cx="2404443" cy="410451"/>
            </a:xfrm>
            <a:prstGeom prst="rect">
              <a:avLst/>
            </a:prstGeom>
            <a:grp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rgbClr val="DA291C"/>
                  </a:solidFill>
                  <a:latin typeface="Work Sans" pitchFamily="2" charset="0"/>
                </a:rPr>
                <a:t>Step Four</a:t>
              </a:r>
            </a:p>
          </p:txBody>
        </p:sp>
        <p:cxnSp>
          <p:nvCxnSpPr>
            <p:cNvPr id="12" name="Straight Connector 11">
              <a:extLst>
                <a:ext uri="{FF2B5EF4-FFF2-40B4-BE49-F238E27FC236}">
                  <a16:creationId xmlns:a16="http://schemas.microsoft.com/office/drawing/2014/main" id="{1DFFF7EF-A8C9-53B3-0AC6-70317F80F4D6}"/>
                </a:ext>
              </a:extLst>
            </p:cNvPr>
            <p:cNvCxnSpPr>
              <a:cxnSpLocks/>
            </p:cNvCxnSpPr>
            <p:nvPr/>
          </p:nvCxnSpPr>
          <p:spPr>
            <a:xfrm>
              <a:off x="7629832" y="2812025"/>
              <a:ext cx="1307118" cy="0"/>
            </a:xfrm>
            <a:prstGeom prst="line">
              <a:avLst/>
            </a:prstGeom>
            <a:grpFill/>
            <a:ln w="6350">
              <a:solidFill>
                <a:srgbClr val="DA291C"/>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9E53C75-67FE-44D8-5E5F-DC3B16BF6C15}"/>
                </a:ext>
              </a:extLst>
            </p:cNvPr>
            <p:cNvCxnSpPr>
              <a:cxnSpLocks/>
            </p:cNvCxnSpPr>
            <p:nvPr/>
          </p:nvCxnSpPr>
          <p:spPr>
            <a:xfrm>
              <a:off x="4722151" y="2812025"/>
              <a:ext cx="1307118" cy="0"/>
            </a:xfrm>
            <a:prstGeom prst="line">
              <a:avLst/>
            </a:prstGeom>
            <a:grpFill/>
            <a:ln w="6350">
              <a:solidFill>
                <a:srgbClr val="DA291C"/>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1F22C68-7513-9BD8-8E61-3636AD7DF416}"/>
                </a:ext>
              </a:extLst>
            </p:cNvPr>
            <p:cNvCxnSpPr>
              <a:cxnSpLocks/>
            </p:cNvCxnSpPr>
            <p:nvPr/>
          </p:nvCxnSpPr>
          <p:spPr>
            <a:xfrm>
              <a:off x="1814470" y="2812025"/>
              <a:ext cx="1307118" cy="0"/>
            </a:xfrm>
            <a:prstGeom prst="line">
              <a:avLst/>
            </a:prstGeom>
            <a:grpFill/>
            <a:ln w="6350">
              <a:solidFill>
                <a:srgbClr val="DA291C"/>
              </a:solidFill>
            </a:ln>
            <a:effectLst/>
          </p:spPr>
          <p:style>
            <a:lnRef idx="2">
              <a:schemeClr val="accent1"/>
            </a:lnRef>
            <a:fillRef idx="0">
              <a:schemeClr val="accent1"/>
            </a:fillRef>
            <a:effectRef idx="1">
              <a:schemeClr val="accent1"/>
            </a:effectRef>
            <a:fontRef idx="minor">
              <a:schemeClr val="tx1"/>
            </a:fontRef>
          </p:style>
        </p:cxnSp>
      </p:grpSp>
      <p:sp>
        <p:nvSpPr>
          <p:cNvPr id="18" name="Título 1">
            <a:extLst>
              <a:ext uri="{FF2B5EF4-FFF2-40B4-BE49-F238E27FC236}">
                <a16:creationId xmlns:a16="http://schemas.microsoft.com/office/drawing/2014/main" id="{5CDD9FCD-A874-B64E-07FD-976B4052D922}"/>
              </a:ext>
            </a:extLst>
          </p:cNvPr>
          <p:cNvSpPr txBox="1">
            <a:spLocks/>
          </p:cNvSpPr>
          <p:nvPr/>
        </p:nvSpPr>
        <p:spPr>
          <a:xfrm>
            <a:off x="218280" y="701883"/>
            <a:ext cx="6065840" cy="1971593"/>
          </a:xfrm>
          <a:prstGeom prst="rect">
            <a:avLst/>
          </a:prstGeom>
          <a:noFill/>
        </p:spPr>
        <p:txBody>
          <a:bodyPr vert="horz" lIns="0" tIns="0" rIns="0" bIns="0" rtlCol="0" anchor="b"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5400" b="0">
                <a:solidFill>
                  <a:srgbClr val="0C2340"/>
                </a:solidFill>
                <a:latin typeface="Work Sans Light" pitchFamily="2" charset="0"/>
              </a:rPr>
              <a:t>Steps for </a:t>
            </a:r>
            <a:r>
              <a:rPr lang="pt-BR" sz="5400" b="0" err="1">
                <a:solidFill>
                  <a:srgbClr val="0C2340"/>
                </a:solidFill>
                <a:latin typeface="Work Sans Light" pitchFamily="2" charset="0"/>
              </a:rPr>
              <a:t>Implementation</a:t>
            </a:r>
            <a:endParaRPr lang="pt-BR" sz="5400" b="0">
              <a:solidFill>
                <a:srgbClr val="0C2340"/>
              </a:solidFill>
              <a:latin typeface="Work Sans Light" pitchFamily="2" charset="0"/>
            </a:endParaRPr>
          </a:p>
        </p:txBody>
      </p:sp>
      <p:sp>
        <p:nvSpPr>
          <p:cNvPr id="5" name="Espaço Reservado para Texto 8">
            <a:extLst>
              <a:ext uri="{FF2B5EF4-FFF2-40B4-BE49-F238E27FC236}">
                <a16:creationId xmlns:a16="http://schemas.microsoft.com/office/drawing/2014/main" id="{21512ABB-3B37-168F-FC62-63C4C1FADA5D}"/>
              </a:ext>
            </a:extLst>
          </p:cNvPr>
          <p:cNvSpPr txBox="1">
            <a:spLocks/>
          </p:cNvSpPr>
          <p:nvPr/>
        </p:nvSpPr>
        <p:spPr>
          <a:xfrm>
            <a:off x="6167438" y="433517"/>
            <a:ext cx="5761036" cy="2125976"/>
          </a:xfrm>
          <a:prstGeom prst="rect">
            <a:avLst/>
          </a:prstGeom>
          <a:noFill/>
        </p:spPr>
        <p:txBody>
          <a:bodyPr vert="horz" wrap="square" lIns="0" tIns="0" rIns="0" bIns="0" numCol="2" spcCol="360000" rtlCol="0" anchor="b">
            <a:no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200" err="1">
                <a:solidFill>
                  <a:schemeClr val="tx1"/>
                </a:solidFill>
                <a:latin typeface="Work Sans" pitchFamily="2" charset="0"/>
              </a:rPr>
              <a:t>Lorem</a:t>
            </a:r>
            <a:r>
              <a:rPr lang="pt-BR" sz="1200">
                <a:solidFill>
                  <a:schemeClr val="tx1"/>
                </a:solidFill>
                <a:latin typeface="Work Sans" pitchFamily="2" charset="0"/>
              </a:rPr>
              <a:t> ipsum </a:t>
            </a:r>
            <a:r>
              <a:rPr lang="pt-BR" sz="1200" err="1">
                <a:solidFill>
                  <a:schemeClr val="tx1"/>
                </a:solidFill>
                <a:latin typeface="Work Sans" pitchFamily="2" charset="0"/>
              </a:rPr>
              <a:t>dolor</a:t>
            </a:r>
            <a:r>
              <a:rPr lang="pt-BR" sz="1200">
                <a:solidFill>
                  <a:schemeClr val="tx1"/>
                </a:solidFill>
                <a:latin typeface="Work Sans" pitchFamily="2" charset="0"/>
              </a:rPr>
              <a:t> </a:t>
            </a:r>
            <a:r>
              <a:rPr lang="pt-BR" sz="1200" err="1">
                <a:solidFill>
                  <a:schemeClr val="tx1"/>
                </a:solidFill>
                <a:latin typeface="Work Sans" pitchFamily="2" charset="0"/>
              </a:rPr>
              <a:t>sit</a:t>
            </a:r>
            <a:r>
              <a:rPr lang="pt-BR" sz="1200">
                <a:solidFill>
                  <a:schemeClr val="tx1"/>
                </a:solidFill>
                <a:latin typeface="Work Sans" pitchFamily="2" charset="0"/>
              </a:rPr>
              <a:t> </a:t>
            </a:r>
            <a:r>
              <a:rPr lang="pt-BR" sz="1200" err="1">
                <a:solidFill>
                  <a:schemeClr val="tx1"/>
                </a:solidFill>
                <a:latin typeface="Work Sans" pitchFamily="2" charset="0"/>
              </a:rPr>
              <a:t>amet</a:t>
            </a:r>
            <a:r>
              <a:rPr lang="pt-BR" sz="1200">
                <a:solidFill>
                  <a:schemeClr val="tx1"/>
                </a:solidFill>
                <a:latin typeface="Work Sans" pitchFamily="2" charset="0"/>
              </a:rPr>
              <a:t>, </a:t>
            </a:r>
            <a:r>
              <a:rPr lang="pt-BR" sz="1200" err="1">
                <a:solidFill>
                  <a:schemeClr val="tx1"/>
                </a:solidFill>
                <a:latin typeface="Work Sans" pitchFamily="2" charset="0"/>
              </a:rPr>
              <a:t>consectetur</a:t>
            </a:r>
            <a:r>
              <a:rPr lang="pt-BR" sz="1200">
                <a:solidFill>
                  <a:schemeClr val="tx1"/>
                </a:solidFill>
                <a:latin typeface="Work Sans" pitchFamily="2" charset="0"/>
              </a:rPr>
              <a:t> </a:t>
            </a:r>
            <a:r>
              <a:rPr lang="pt-BR" sz="1200" err="1">
                <a:solidFill>
                  <a:schemeClr val="tx1"/>
                </a:solidFill>
                <a:latin typeface="Work Sans" pitchFamily="2" charset="0"/>
              </a:rPr>
              <a:t>adipiscing</a:t>
            </a:r>
            <a:r>
              <a:rPr lang="pt-BR" sz="1200">
                <a:solidFill>
                  <a:schemeClr val="tx1"/>
                </a:solidFill>
                <a:latin typeface="Work Sans" pitchFamily="2" charset="0"/>
              </a:rPr>
              <a:t> </a:t>
            </a:r>
            <a:r>
              <a:rPr lang="pt-BR" sz="1200" err="1">
                <a:solidFill>
                  <a:schemeClr val="tx1"/>
                </a:solidFill>
                <a:latin typeface="Work Sans" pitchFamily="2" charset="0"/>
              </a:rPr>
              <a:t>elit</a:t>
            </a:r>
            <a:r>
              <a:rPr lang="pt-BR" sz="1200">
                <a:solidFill>
                  <a:schemeClr val="tx1"/>
                </a:solidFill>
                <a:latin typeface="Work Sans" pitchFamily="2" charset="0"/>
              </a:rPr>
              <a:t>, </a:t>
            </a:r>
            <a:r>
              <a:rPr lang="pt-BR" sz="1200" err="1">
                <a:solidFill>
                  <a:schemeClr val="tx1"/>
                </a:solidFill>
                <a:latin typeface="Work Sans" pitchFamily="2" charset="0"/>
              </a:rPr>
              <a:t>sed</a:t>
            </a:r>
            <a:r>
              <a:rPr lang="pt-BR" sz="1200">
                <a:solidFill>
                  <a:schemeClr val="tx1"/>
                </a:solidFill>
                <a:latin typeface="Work Sans" pitchFamily="2" charset="0"/>
              </a:rPr>
              <a:t> do </a:t>
            </a:r>
            <a:r>
              <a:rPr lang="pt-BR" sz="1200" err="1">
                <a:solidFill>
                  <a:schemeClr val="tx1"/>
                </a:solidFill>
                <a:latin typeface="Work Sans" pitchFamily="2" charset="0"/>
              </a:rPr>
              <a:t>eiusmod</a:t>
            </a:r>
            <a:r>
              <a:rPr lang="pt-BR" sz="1200">
                <a:solidFill>
                  <a:schemeClr val="tx1"/>
                </a:solidFill>
                <a:latin typeface="Work Sans" pitchFamily="2" charset="0"/>
              </a:rPr>
              <a:t> </a:t>
            </a:r>
            <a:r>
              <a:rPr lang="pt-BR" sz="1200" err="1">
                <a:solidFill>
                  <a:schemeClr val="tx1"/>
                </a:solidFill>
                <a:latin typeface="Work Sans" pitchFamily="2" charset="0"/>
              </a:rPr>
              <a:t>tempor</a:t>
            </a:r>
            <a:r>
              <a:rPr lang="pt-BR" sz="1200">
                <a:solidFill>
                  <a:schemeClr val="tx1"/>
                </a:solidFill>
                <a:latin typeface="Work Sans" pitchFamily="2" charset="0"/>
              </a:rPr>
              <a:t> </a:t>
            </a:r>
            <a:r>
              <a:rPr lang="pt-BR" sz="1200" err="1">
                <a:solidFill>
                  <a:schemeClr val="tx1"/>
                </a:solidFill>
                <a:latin typeface="Work Sans" pitchFamily="2" charset="0"/>
              </a:rPr>
              <a:t>incididunt</a:t>
            </a:r>
            <a:r>
              <a:rPr lang="pt-BR" sz="1200">
                <a:solidFill>
                  <a:schemeClr val="tx1"/>
                </a:solidFill>
                <a:latin typeface="Work Sans" pitchFamily="2" charset="0"/>
              </a:rPr>
              <a:t> ut labore et </a:t>
            </a:r>
            <a:r>
              <a:rPr lang="pt-BR" sz="1200" err="1">
                <a:solidFill>
                  <a:schemeClr val="tx1"/>
                </a:solidFill>
                <a:latin typeface="Work Sans" pitchFamily="2" charset="0"/>
              </a:rPr>
              <a:t>dolore</a:t>
            </a:r>
            <a:r>
              <a:rPr lang="pt-BR" sz="1200">
                <a:solidFill>
                  <a:schemeClr val="tx1"/>
                </a:solidFill>
                <a:latin typeface="Work Sans" pitchFamily="2" charset="0"/>
              </a:rPr>
              <a:t> magna </a:t>
            </a:r>
            <a:r>
              <a:rPr lang="pt-BR" sz="1200" err="1">
                <a:solidFill>
                  <a:schemeClr val="tx1"/>
                </a:solidFill>
                <a:latin typeface="Work Sans" pitchFamily="2" charset="0"/>
              </a:rPr>
              <a:t>aliqua</a:t>
            </a:r>
            <a:r>
              <a:rPr lang="pt-BR" sz="1200">
                <a:solidFill>
                  <a:schemeClr val="tx1"/>
                </a:solidFill>
                <a:latin typeface="Work Sans" pitchFamily="2" charset="0"/>
              </a:rPr>
              <a:t>. Ut </a:t>
            </a:r>
            <a:r>
              <a:rPr lang="pt-BR" sz="1200" err="1">
                <a:solidFill>
                  <a:schemeClr val="tx1"/>
                </a:solidFill>
                <a:latin typeface="Work Sans" pitchFamily="2" charset="0"/>
              </a:rPr>
              <a:t>enim</a:t>
            </a:r>
            <a:r>
              <a:rPr lang="pt-BR" sz="1200">
                <a:solidFill>
                  <a:schemeClr val="tx1"/>
                </a:solidFill>
                <a:latin typeface="Work Sans" pitchFamily="2" charset="0"/>
              </a:rPr>
              <a:t> ad </a:t>
            </a:r>
            <a:r>
              <a:rPr lang="pt-BR" sz="1200" err="1">
                <a:solidFill>
                  <a:schemeClr val="tx1"/>
                </a:solidFill>
                <a:latin typeface="Work Sans" pitchFamily="2" charset="0"/>
              </a:rPr>
              <a:t>minim</a:t>
            </a:r>
            <a:r>
              <a:rPr lang="pt-BR" sz="1200">
                <a:solidFill>
                  <a:schemeClr val="tx1"/>
                </a:solidFill>
                <a:latin typeface="Work Sans" pitchFamily="2" charset="0"/>
              </a:rPr>
              <a:t> </a:t>
            </a:r>
            <a:r>
              <a:rPr lang="pt-BR" sz="1200" err="1">
                <a:solidFill>
                  <a:schemeClr val="tx1"/>
                </a:solidFill>
                <a:latin typeface="Work Sans" pitchFamily="2" charset="0"/>
              </a:rPr>
              <a:t>veniam</a:t>
            </a:r>
            <a:r>
              <a:rPr lang="pt-BR" sz="1200">
                <a:solidFill>
                  <a:schemeClr val="tx1"/>
                </a:solidFill>
                <a:latin typeface="Work Sans" pitchFamily="2" charset="0"/>
              </a:rPr>
              <a:t>, quis </a:t>
            </a:r>
            <a:r>
              <a:rPr lang="pt-BR" sz="1200" err="1">
                <a:solidFill>
                  <a:schemeClr val="tx1"/>
                </a:solidFill>
                <a:latin typeface="Work Sans" pitchFamily="2" charset="0"/>
              </a:rPr>
              <a:t>nostrud</a:t>
            </a:r>
            <a:r>
              <a:rPr lang="pt-BR" sz="1200">
                <a:solidFill>
                  <a:schemeClr val="tx1"/>
                </a:solidFill>
                <a:latin typeface="Work Sans" pitchFamily="2" charset="0"/>
              </a:rPr>
              <a:t> </a:t>
            </a:r>
            <a:r>
              <a:rPr lang="pt-BR" sz="1200" err="1">
                <a:solidFill>
                  <a:schemeClr val="tx1"/>
                </a:solidFill>
                <a:latin typeface="Work Sans" pitchFamily="2" charset="0"/>
              </a:rPr>
              <a:t>exercitation</a:t>
            </a:r>
            <a:r>
              <a:rPr lang="pt-BR" sz="1200">
                <a:solidFill>
                  <a:schemeClr val="tx1"/>
                </a:solidFill>
                <a:latin typeface="Work Sans" pitchFamily="2" charset="0"/>
              </a:rPr>
              <a:t> </a:t>
            </a:r>
            <a:r>
              <a:rPr lang="pt-BR" sz="1200" err="1">
                <a:solidFill>
                  <a:schemeClr val="tx1"/>
                </a:solidFill>
                <a:latin typeface="Work Sans" pitchFamily="2" charset="0"/>
              </a:rPr>
              <a:t>ullamco</a:t>
            </a:r>
            <a:r>
              <a:rPr lang="pt-BR" sz="1200">
                <a:solidFill>
                  <a:schemeClr val="tx1"/>
                </a:solidFill>
                <a:latin typeface="Work Sans" pitchFamily="2" charset="0"/>
              </a:rPr>
              <a:t> </a:t>
            </a:r>
            <a:r>
              <a:rPr lang="pt-BR" sz="1200" err="1">
                <a:solidFill>
                  <a:schemeClr val="tx1"/>
                </a:solidFill>
                <a:latin typeface="Work Sans" pitchFamily="2" charset="0"/>
              </a:rPr>
              <a:t>laboris</a:t>
            </a:r>
            <a:r>
              <a:rPr lang="pt-BR" sz="1200">
                <a:solidFill>
                  <a:schemeClr val="tx1"/>
                </a:solidFill>
                <a:latin typeface="Work Sans" pitchFamily="2" charset="0"/>
              </a:rPr>
              <a:t> </a:t>
            </a:r>
            <a:r>
              <a:rPr lang="pt-BR" sz="1200" err="1">
                <a:solidFill>
                  <a:schemeClr val="tx1"/>
                </a:solidFill>
                <a:latin typeface="Work Sans" pitchFamily="2" charset="0"/>
              </a:rPr>
              <a:t>nisi</a:t>
            </a:r>
            <a:r>
              <a:rPr lang="pt-BR" sz="1200">
                <a:solidFill>
                  <a:schemeClr val="tx1"/>
                </a:solidFill>
                <a:latin typeface="Work Sans" pitchFamily="2" charset="0"/>
              </a:rPr>
              <a:t> ut </a:t>
            </a:r>
            <a:r>
              <a:rPr lang="pt-BR" sz="1200" err="1">
                <a:solidFill>
                  <a:schemeClr val="tx1"/>
                </a:solidFill>
                <a:latin typeface="Work Sans" pitchFamily="2" charset="0"/>
              </a:rPr>
              <a:t>aliquip</a:t>
            </a:r>
            <a:r>
              <a:rPr lang="pt-BR" sz="1200">
                <a:solidFill>
                  <a:schemeClr val="tx1"/>
                </a:solidFill>
                <a:latin typeface="Work Sans" pitchFamily="2" charset="0"/>
              </a:rPr>
              <a:t> ex. </a:t>
            </a:r>
            <a:r>
              <a:rPr lang="pt-BR" sz="1200" err="1">
                <a:solidFill>
                  <a:schemeClr val="tx1"/>
                </a:solidFill>
                <a:latin typeface="Work Sans" pitchFamily="2" charset="0"/>
              </a:rPr>
              <a:t>Lorem</a:t>
            </a:r>
            <a:r>
              <a:rPr lang="pt-BR" sz="1200">
                <a:solidFill>
                  <a:schemeClr val="tx1"/>
                </a:solidFill>
                <a:latin typeface="Work Sans" pitchFamily="2" charset="0"/>
              </a:rPr>
              <a:t> ipsum </a:t>
            </a:r>
            <a:r>
              <a:rPr lang="pt-BR" sz="1200" err="1">
                <a:solidFill>
                  <a:schemeClr val="tx1"/>
                </a:solidFill>
                <a:latin typeface="Work Sans" pitchFamily="2" charset="0"/>
              </a:rPr>
              <a:t>dolor</a:t>
            </a:r>
            <a:r>
              <a:rPr lang="pt-BR" sz="1200">
                <a:solidFill>
                  <a:schemeClr val="tx1"/>
                </a:solidFill>
                <a:latin typeface="Work Sans" pitchFamily="2" charset="0"/>
              </a:rPr>
              <a:t> </a:t>
            </a:r>
            <a:r>
              <a:rPr lang="pt-BR" sz="1200" err="1">
                <a:solidFill>
                  <a:schemeClr val="tx1"/>
                </a:solidFill>
                <a:latin typeface="Work Sans" pitchFamily="2" charset="0"/>
              </a:rPr>
              <a:t>sit</a:t>
            </a:r>
            <a:r>
              <a:rPr lang="pt-BR" sz="1200">
                <a:solidFill>
                  <a:schemeClr val="tx1"/>
                </a:solidFill>
                <a:latin typeface="Work Sans" pitchFamily="2" charset="0"/>
              </a:rPr>
              <a:t> </a:t>
            </a:r>
            <a:r>
              <a:rPr lang="pt-BR" sz="1200" err="1">
                <a:solidFill>
                  <a:schemeClr val="tx1"/>
                </a:solidFill>
                <a:latin typeface="Work Sans" pitchFamily="2" charset="0"/>
              </a:rPr>
              <a:t>amet</a:t>
            </a:r>
            <a:r>
              <a:rPr lang="pt-BR" sz="1200">
                <a:solidFill>
                  <a:schemeClr val="tx1"/>
                </a:solidFill>
                <a:latin typeface="Work Sans" pitchFamily="2" charset="0"/>
              </a:rPr>
              <a:t>, </a:t>
            </a:r>
            <a:r>
              <a:rPr lang="pt-BR" sz="1200" err="1">
                <a:solidFill>
                  <a:schemeClr val="tx1"/>
                </a:solidFill>
                <a:latin typeface="Work Sans" pitchFamily="2" charset="0"/>
              </a:rPr>
              <a:t>consectetur</a:t>
            </a:r>
            <a:r>
              <a:rPr lang="pt-BR" sz="1200">
                <a:solidFill>
                  <a:schemeClr val="tx1"/>
                </a:solidFill>
                <a:latin typeface="Work Sans" pitchFamily="2" charset="0"/>
              </a:rPr>
              <a:t> </a:t>
            </a:r>
            <a:r>
              <a:rPr lang="pt-BR" sz="1200" err="1">
                <a:solidFill>
                  <a:schemeClr val="tx1"/>
                </a:solidFill>
                <a:latin typeface="Work Sans" pitchFamily="2" charset="0"/>
              </a:rPr>
              <a:t>adipiscing</a:t>
            </a:r>
            <a:r>
              <a:rPr lang="pt-BR" sz="1200">
                <a:solidFill>
                  <a:schemeClr val="tx1"/>
                </a:solidFill>
                <a:latin typeface="Work Sans" pitchFamily="2" charset="0"/>
              </a:rPr>
              <a:t> </a:t>
            </a:r>
            <a:r>
              <a:rPr lang="pt-BR" sz="1200" err="1">
                <a:solidFill>
                  <a:schemeClr val="tx1"/>
                </a:solidFill>
                <a:latin typeface="Work Sans" pitchFamily="2" charset="0"/>
              </a:rPr>
              <a:t>elit</a:t>
            </a:r>
            <a:r>
              <a:rPr lang="pt-BR" sz="1200">
                <a:solidFill>
                  <a:schemeClr val="tx1"/>
                </a:solidFill>
                <a:latin typeface="Work Sans" pitchFamily="2" charset="0"/>
              </a:rPr>
              <a:t>, </a:t>
            </a:r>
            <a:r>
              <a:rPr lang="pt-BR" sz="1200" err="1">
                <a:solidFill>
                  <a:schemeClr val="tx1"/>
                </a:solidFill>
                <a:latin typeface="Work Sans" pitchFamily="2" charset="0"/>
              </a:rPr>
              <a:t>sed</a:t>
            </a:r>
            <a:r>
              <a:rPr lang="pt-BR" sz="1200">
                <a:solidFill>
                  <a:schemeClr val="tx1"/>
                </a:solidFill>
                <a:latin typeface="Work Sans" pitchFamily="2" charset="0"/>
              </a:rPr>
              <a:t> do </a:t>
            </a:r>
            <a:r>
              <a:rPr lang="pt-BR" sz="1200" err="1">
                <a:solidFill>
                  <a:schemeClr val="tx1"/>
                </a:solidFill>
                <a:latin typeface="Work Sans" pitchFamily="2" charset="0"/>
              </a:rPr>
              <a:t>eiusmod</a:t>
            </a:r>
            <a:r>
              <a:rPr lang="pt-BR" sz="1200">
                <a:solidFill>
                  <a:schemeClr val="tx1"/>
                </a:solidFill>
                <a:latin typeface="Work Sans" pitchFamily="2" charset="0"/>
              </a:rPr>
              <a:t> </a:t>
            </a:r>
            <a:r>
              <a:rPr lang="pt-BR" sz="1200" err="1">
                <a:solidFill>
                  <a:schemeClr val="tx1"/>
                </a:solidFill>
                <a:latin typeface="Work Sans" pitchFamily="2" charset="0"/>
              </a:rPr>
              <a:t>tempor</a:t>
            </a:r>
            <a:r>
              <a:rPr lang="pt-BR" sz="1200">
                <a:solidFill>
                  <a:schemeClr val="tx1"/>
                </a:solidFill>
                <a:latin typeface="Work Sans" pitchFamily="2" charset="0"/>
              </a:rPr>
              <a:t> </a:t>
            </a:r>
            <a:r>
              <a:rPr lang="pt-BR" sz="1200" err="1">
                <a:solidFill>
                  <a:schemeClr val="tx1"/>
                </a:solidFill>
                <a:latin typeface="Work Sans" pitchFamily="2" charset="0"/>
              </a:rPr>
              <a:t>incididunt</a:t>
            </a:r>
            <a:r>
              <a:rPr lang="pt-BR" sz="1200">
                <a:solidFill>
                  <a:schemeClr val="tx1"/>
                </a:solidFill>
                <a:latin typeface="Work Sans" pitchFamily="2" charset="0"/>
              </a:rPr>
              <a:t> ut labore et </a:t>
            </a:r>
            <a:r>
              <a:rPr lang="pt-BR" sz="1200" err="1">
                <a:solidFill>
                  <a:schemeClr val="tx1"/>
                </a:solidFill>
                <a:latin typeface="Work Sans" pitchFamily="2" charset="0"/>
              </a:rPr>
              <a:t>dolore</a:t>
            </a:r>
            <a:r>
              <a:rPr lang="pt-BR" sz="1200">
                <a:solidFill>
                  <a:schemeClr val="tx1"/>
                </a:solidFill>
                <a:latin typeface="Work Sans" pitchFamily="2" charset="0"/>
              </a:rPr>
              <a:t> magna </a:t>
            </a:r>
            <a:r>
              <a:rPr lang="pt-BR" sz="1200" err="1">
                <a:solidFill>
                  <a:schemeClr val="tx1"/>
                </a:solidFill>
                <a:latin typeface="Work Sans" pitchFamily="2" charset="0"/>
              </a:rPr>
              <a:t>aliqua</a:t>
            </a:r>
            <a:r>
              <a:rPr lang="pt-BR" sz="1200">
                <a:solidFill>
                  <a:schemeClr val="tx1"/>
                </a:solidFill>
                <a:latin typeface="Work Sans" pitchFamily="2" charset="0"/>
              </a:rPr>
              <a:t>. Ut </a:t>
            </a:r>
            <a:r>
              <a:rPr lang="pt-BR" sz="1200" err="1">
                <a:solidFill>
                  <a:schemeClr val="tx1"/>
                </a:solidFill>
                <a:latin typeface="Work Sans" pitchFamily="2" charset="0"/>
              </a:rPr>
              <a:t>enim</a:t>
            </a:r>
            <a:r>
              <a:rPr lang="pt-BR" sz="1200">
                <a:solidFill>
                  <a:schemeClr val="tx1"/>
                </a:solidFill>
                <a:latin typeface="Work Sans" pitchFamily="2" charset="0"/>
              </a:rPr>
              <a:t> ad </a:t>
            </a:r>
            <a:r>
              <a:rPr lang="pt-BR" sz="1200" err="1">
                <a:solidFill>
                  <a:schemeClr val="tx1"/>
                </a:solidFill>
                <a:latin typeface="Work Sans" pitchFamily="2" charset="0"/>
              </a:rPr>
              <a:t>minim</a:t>
            </a:r>
            <a:r>
              <a:rPr lang="pt-BR" sz="1200">
                <a:solidFill>
                  <a:schemeClr val="tx1"/>
                </a:solidFill>
                <a:latin typeface="Work Sans" pitchFamily="2" charset="0"/>
              </a:rPr>
              <a:t> </a:t>
            </a:r>
            <a:r>
              <a:rPr lang="pt-BR" sz="1200" err="1">
                <a:solidFill>
                  <a:schemeClr val="tx1"/>
                </a:solidFill>
                <a:latin typeface="Work Sans" pitchFamily="2" charset="0"/>
              </a:rPr>
              <a:t>veniam</a:t>
            </a:r>
            <a:r>
              <a:rPr lang="pt-BR" sz="1200">
                <a:solidFill>
                  <a:schemeClr val="tx1"/>
                </a:solidFill>
                <a:latin typeface="Work Sans" pitchFamily="2" charset="0"/>
              </a:rPr>
              <a:t>, quis </a:t>
            </a:r>
            <a:r>
              <a:rPr lang="pt-BR" sz="1200" err="1">
                <a:solidFill>
                  <a:schemeClr val="tx1"/>
                </a:solidFill>
                <a:latin typeface="Work Sans" pitchFamily="2" charset="0"/>
              </a:rPr>
              <a:t>nostrud</a:t>
            </a:r>
            <a:r>
              <a:rPr lang="pt-BR" sz="1200">
                <a:solidFill>
                  <a:schemeClr val="tx1"/>
                </a:solidFill>
                <a:latin typeface="Work Sans" pitchFamily="2" charset="0"/>
              </a:rPr>
              <a:t> </a:t>
            </a:r>
            <a:r>
              <a:rPr lang="pt-BR" sz="1200" err="1">
                <a:solidFill>
                  <a:schemeClr val="tx1"/>
                </a:solidFill>
                <a:latin typeface="Work Sans" pitchFamily="2" charset="0"/>
              </a:rPr>
              <a:t>exercitation</a:t>
            </a:r>
            <a:r>
              <a:rPr lang="pt-BR" sz="1200">
                <a:solidFill>
                  <a:schemeClr val="tx1"/>
                </a:solidFill>
                <a:latin typeface="Work Sans" pitchFamily="2" charset="0"/>
              </a:rPr>
              <a:t> </a:t>
            </a:r>
            <a:r>
              <a:rPr lang="pt-BR" sz="1200" err="1">
                <a:solidFill>
                  <a:schemeClr val="tx1"/>
                </a:solidFill>
                <a:latin typeface="Work Sans" pitchFamily="2" charset="0"/>
              </a:rPr>
              <a:t>ullamco</a:t>
            </a:r>
            <a:r>
              <a:rPr lang="pt-BR" sz="1200">
                <a:solidFill>
                  <a:schemeClr val="tx1"/>
                </a:solidFill>
                <a:latin typeface="Work Sans" pitchFamily="2" charset="0"/>
              </a:rPr>
              <a:t> </a:t>
            </a:r>
            <a:r>
              <a:rPr lang="pt-BR" sz="1200" err="1">
                <a:solidFill>
                  <a:schemeClr val="tx1"/>
                </a:solidFill>
                <a:latin typeface="Work Sans" pitchFamily="2" charset="0"/>
              </a:rPr>
              <a:t>laboris</a:t>
            </a:r>
            <a:r>
              <a:rPr lang="pt-BR" sz="1200">
                <a:solidFill>
                  <a:schemeClr val="tx1"/>
                </a:solidFill>
                <a:latin typeface="Work Sans" pitchFamily="2" charset="0"/>
              </a:rPr>
              <a:t> </a:t>
            </a:r>
            <a:r>
              <a:rPr lang="pt-BR" sz="1200" err="1">
                <a:solidFill>
                  <a:schemeClr val="tx1"/>
                </a:solidFill>
                <a:latin typeface="Work Sans" pitchFamily="2" charset="0"/>
              </a:rPr>
              <a:t>nisi</a:t>
            </a:r>
            <a:r>
              <a:rPr lang="pt-BR" sz="1200">
                <a:solidFill>
                  <a:schemeClr val="tx1"/>
                </a:solidFill>
                <a:latin typeface="Work Sans" pitchFamily="2" charset="0"/>
              </a:rPr>
              <a:t> ut </a:t>
            </a:r>
            <a:r>
              <a:rPr lang="pt-BR" sz="1200" err="1">
                <a:solidFill>
                  <a:schemeClr val="tx1"/>
                </a:solidFill>
                <a:latin typeface="Work Sans" pitchFamily="2" charset="0"/>
              </a:rPr>
              <a:t>aliquip</a:t>
            </a:r>
            <a:r>
              <a:rPr lang="pt-BR" sz="1200">
                <a:solidFill>
                  <a:schemeClr val="tx1"/>
                </a:solidFill>
                <a:latin typeface="Work Sans" pitchFamily="2" charset="0"/>
              </a:rPr>
              <a:t> ex.</a:t>
            </a:r>
          </a:p>
          <a:p>
            <a:pPr>
              <a:lnSpc>
                <a:spcPct val="120000"/>
              </a:lnSpc>
              <a:spcAft>
                <a:spcPts val="1200"/>
              </a:spcAft>
            </a:pPr>
            <a:r>
              <a:rPr lang="pt-BR" sz="1200" err="1">
                <a:solidFill>
                  <a:schemeClr val="tx1"/>
                </a:solidFill>
                <a:latin typeface="Work Sans" pitchFamily="2" charset="0"/>
              </a:rPr>
              <a:t>Lorem</a:t>
            </a:r>
            <a:r>
              <a:rPr lang="pt-BR" sz="1200">
                <a:solidFill>
                  <a:schemeClr val="tx1"/>
                </a:solidFill>
                <a:latin typeface="Work Sans" pitchFamily="2" charset="0"/>
              </a:rPr>
              <a:t> ipsum </a:t>
            </a:r>
            <a:r>
              <a:rPr lang="pt-BR" sz="1200" err="1">
                <a:solidFill>
                  <a:schemeClr val="tx1"/>
                </a:solidFill>
                <a:latin typeface="Work Sans" pitchFamily="2" charset="0"/>
              </a:rPr>
              <a:t>dolor</a:t>
            </a:r>
            <a:r>
              <a:rPr lang="pt-BR" sz="1200">
                <a:solidFill>
                  <a:schemeClr val="tx1"/>
                </a:solidFill>
                <a:latin typeface="Work Sans" pitchFamily="2" charset="0"/>
              </a:rPr>
              <a:t> </a:t>
            </a:r>
            <a:r>
              <a:rPr lang="pt-BR" sz="1200" err="1">
                <a:solidFill>
                  <a:schemeClr val="tx1"/>
                </a:solidFill>
                <a:latin typeface="Work Sans" pitchFamily="2" charset="0"/>
              </a:rPr>
              <a:t>sit</a:t>
            </a:r>
            <a:r>
              <a:rPr lang="pt-BR" sz="1200">
                <a:solidFill>
                  <a:schemeClr val="tx1"/>
                </a:solidFill>
                <a:latin typeface="Work Sans" pitchFamily="2" charset="0"/>
              </a:rPr>
              <a:t> </a:t>
            </a:r>
            <a:r>
              <a:rPr lang="pt-BR" sz="1200" err="1">
                <a:solidFill>
                  <a:schemeClr val="tx1"/>
                </a:solidFill>
                <a:latin typeface="Work Sans" pitchFamily="2" charset="0"/>
              </a:rPr>
              <a:t>amet</a:t>
            </a:r>
            <a:r>
              <a:rPr lang="pt-BR" sz="1200">
                <a:solidFill>
                  <a:schemeClr val="tx1"/>
                </a:solidFill>
                <a:latin typeface="Work Sans" pitchFamily="2" charset="0"/>
              </a:rPr>
              <a:t>, </a:t>
            </a:r>
            <a:r>
              <a:rPr lang="pt-BR" sz="1200" err="1">
                <a:solidFill>
                  <a:schemeClr val="tx1"/>
                </a:solidFill>
                <a:latin typeface="Work Sans" pitchFamily="2" charset="0"/>
              </a:rPr>
              <a:t>consectetur</a:t>
            </a:r>
            <a:r>
              <a:rPr lang="pt-BR" sz="1200">
                <a:solidFill>
                  <a:schemeClr val="tx1"/>
                </a:solidFill>
                <a:latin typeface="Work Sans" pitchFamily="2" charset="0"/>
              </a:rPr>
              <a:t> </a:t>
            </a:r>
            <a:r>
              <a:rPr lang="pt-BR" sz="1200" err="1">
                <a:solidFill>
                  <a:schemeClr val="tx1"/>
                </a:solidFill>
                <a:latin typeface="Work Sans" pitchFamily="2" charset="0"/>
              </a:rPr>
              <a:t>adipiscing</a:t>
            </a:r>
            <a:r>
              <a:rPr lang="pt-BR" sz="1200">
                <a:solidFill>
                  <a:schemeClr val="tx1"/>
                </a:solidFill>
                <a:latin typeface="Work Sans" pitchFamily="2" charset="0"/>
              </a:rPr>
              <a:t> </a:t>
            </a:r>
            <a:r>
              <a:rPr lang="pt-BR" sz="1200" err="1">
                <a:solidFill>
                  <a:schemeClr val="tx1"/>
                </a:solidFill>
                <a:latin typeface="Work Sans" pitchFamily="2" charset="0"/>
              </a:rPr>
              <a:t>elit</a:t>
            </a:r>
            <a:r>
              <a:rPr lang="pt-BR" sz="1200">
                <a:solidFill>
                  <a:schemeClr val="tx1"/>
                </a:solidFill>
                <a:latin typeface="Work Sans" pitchFamily="2" charset="0"/>
              </a:rPr>
              <a:t>, </a:t>
            </a:r>
            <a:r>
              <a:rPr lang="pt-BR" sz="1200" err="1">
                <a:solidFill>
                  <a:schemeClr val="tx1"/>
                </a:solidFill>
                <a:latin typeface="Work Sans" pitchFamily="2" charset="0"/>
              </a:rPr>
              <a:t>sed</a:t>
            </a:r>
            <a:r>
              <a:rPr lang="pt-BR" sz="1200">
                <a:solidFill>
                  <a:schemeClr val="tx1"/>
                </a:solidFill>
                <a:latin typeface="Work Sans" pitchFamily="2" charset="0"/>
              </a:rPr>
              <a:t> do </a:t>
            </a:r>
            <a:r>
              <a:rPr lang="pt-BR" sz="1200" err="1">
                <a:solidFill>
                  <a:schemeClr val="tx1"/>
                </a:solidFill>
                <a:latin typeface="Work Sans" pitchFamily="2" charset="0"/>
              </a:rPr>
              <a:t>eiusmod</a:t>
            </a:r>
            <a:r>
              <a:rPr lang="pt-BR" sz="1200">
                <a:solidFill>
                  <a:schemeClr val="tx1"/>
                </a:solidFill>
                <a:latin typeface="Work Sans" pitchFamily="2" charset="0"/>
              </a:rPr>
              <a:t> </a:t>
            </a:r>
            <a:r>
              <a:rPr lang="pt-BR" sz="1200" err="1">
                <a:solidFill>
                  <a:schemeClr val="tx1"/>
                </a:solidFill>
                <a:latin typeface="Work Sans" pitchFamily="2" charset="0"/>
              </a:rPr>
              <a:t>tempor</a:t>
            </a:r>
            <a:r>
              <a:rPr lang="pt-BR" sz="1200">
                <a:solidFill>
                  <a:schemeClr val="tx1"/>
                </a:solidFill>
                <a:latin typeface="Work Sans" pitchFamily="2" charset="0"/>
              </a:rPr>
              <a:t> </a:t>
            </a:r>
            <a:r>
              <a:rPr lang="pt-BR" sz="1200" err="1">
                <a:solidFill>
                  <a:schemeClr val="tx1"/>
                </a:solidFill>
                <a:latin typeface="Work Sans" pitchFamily="2" charset="0"/>
              </a:rPr>
              <a:t>incididunt</a:t>
            </a:r>
            <a:r>
              <a:rPr lang="pt-BR" sz="1200">
                <a:solidFill>
                  <a:schemeClr val="tx1"/>
                </a:solidFill>
                <a:latin typeface="Work Sans" pitchFamily="2" charset="0"/>
              </a:rPr>
              <a:t> ut labore et </a:t>
            </a:r>
            <a:r>
              <a:rPr lang="pt-BR" sz="1200" err="1">
                <a:solidFill>
                  <a:schemeClr val="tx1"/>
                </a:solidFill>
                <a:latin typeface="Work Sans" pitchFamily="2" charset="0"/>
              </a:rPr>
              <a:t>dolore</a:t>
            </a:r>
            <a:r>
              <a:rPr lang="pt-BR" sz="1200">
                <a:solidFill>
                  <a:schemeClr val="tx1"/>
                </a:solidFill>
                <a:latin typeface="Work Sans" pitchFamily="2" charset="0"/>
              </a:rPr>
              <a:t> magna </a:t>
            </a:r>
            <a:r>
              <a:rPr lang="pt-BR" sz="1200" err="1">
                <a:solidFill>
                  <a:schemeClr val="tx1"/>
                </a:solidFill>
                <a:latin typeface="Work Sans" pitchFamily="2" charset="0"/>
              </a:rPr>
              <a:t>aliqua</a:t>
            </a:r>
            <a:r>
              <a:rPr lang="pt-BR" sz="1200">
                <a:solidFill>
                  <a:schemeClr val="tx1"/>
                </a:solidFill>
                <a:latin typeface="Work Sans" pitchFamily="2" charset="0"/>
              </a:rPr>
              <a:t>. Ut </a:t>
            </a:r>
            <a:r>
              <a:rPr lang="pt-BR" sz="1200" err="1">
                <a:solidFill>
                  <a:schemeClr val="tx1"/>
                </a:solidFill>
                <a:latin typeface="Work Sans" pitchFamily="2" charset="0"/>
              </a:rPr>
              <a:t>enim</a:t>
            </a:r>
            <a:r>
              <a:rPr lang="pt-BR" sz="1200">
                <a:solidFill>
                  <a:schemeClr val="tx1"/>
                </a:solidFill>
                <a:latin typeface="Work Sans" pitchFamily="2" charset="0"/>
              </a:rPr>
              <a:t> ad </a:t>
            </a:r>
            <a:r>
              <a:rPr lang="pt-BR" sz="1200" err="1">
                <a:solidFill>
                  <a:schemeClr val="tx1"/>
                </a:solidFill>
                <a:latin typeface="Work Sans" pitchFamily="2" charset="0"/>
              </a:rPr>
              <a:t>minim</a:t>
            </a:r>
            <a:r>
              <a:rPr lang="pt-BR" sz="1200">
                <a:solidFill>
                  <a:schemeClr val="tx1"/>
                </a:solidFill>
                <a:latin typeface="Work Sans" pitchFamily="2" charset="0"/>
              </a:rPr>
              <a:t> </a:t>
            </a:r>
            <a:r>
              <a:rPr lang="pt-BR" sz="1200" err="1">
                <a:solidFill>
                  <a:schemeClr val="tx1"/>
                </a:solidFill>
                <a:latin typeface="Work Sans" pitchFamily="2" charset="0"/>
              </a:rPr>
              <a:t>veniam</a:t>
            </a:r>
            <a:r>
              <a:rPr lang="pt-BR" sz="1200">
                <a:solidFill>
                  <a:schemeClr val="tx1"/>
                </a:solidFill>
                <a:latin typeface="Work Sans" pitchFamily="2" charset="0"/>
              </a:rPr>
              <a:t>, quis.</a:t>
            </a:r>
          </a:p>
        </p:txBody>
      </p:sp>
    </p:spTree>
    <p:extLst>
      <p:ext uri="{BB962C8B-B14F-4D97-AF65-F5344CB8AC3E}">
        <p14:creationId xmlns:p14="http://schemas.microsoft.com/office/powerpoint/2010/main" val="2182156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DF34826-C7D3-021B-56B8-5DC57991DCBB}"/>
              </a:ext>
            </a:extLst>
          </p:cNvPr>
          <p:cNvSpPr txBox="1">
            <a:spLocks/>
          </p:cNvSpPr>
          <p:nvPr/>
        </p:nvSpPr>
        <p:spPr>
          <a:xfrm>
            <a:off x="263525"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chemeClr val="bg1"/>
                </a:solidFill>
                <a:latin typeface="Work Sans SemiBold" pitchFamily="2" charset="0"/>
              </a:rPr>
              <a:t>1</a:t>
            </a:r>
          </a:p>
        </p:txBody>
      </p:sp>
      <p:sp>
        <p:nvSpPr>
          <p:cNvPr id="14" name="Espaço Reservado para Texto 8">
            <a:extLst>
              <a:ext uri="{FF2B5EF4-FFF2-40B4-BE49-F238E27FC236}">
                <a16:creationId xmlns:a16="http://schemas.microsoft.com/office/drawing/2014/main" id="{EFC42151-E580-3799-68A5-B8A8A290EFBD}"/>
              </a:ext>
            </a:extLst>
          </p:cNvPr>
          <p:cNvSpPr txBox="1">
            <a:spLocks/>
          </p:cNvSpPr>
          <p:nvPr/>
        </p:nvSpPr>
        <p:spPr>
          <a:xfrm>
            <a:off x="263525"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71" name="Título 1">
            <a:extLst>
              <a:ext uri="{FF2B5EF4-FFF2-40B4-BE49-F238E27FC236}">
                <a16:creationId xmlns:a16="http://schemas.microsoft.com/office/drawing/2014/main" id="{8FF85D3F-C3BC-7CBC-CC3D-BB0CF45A4CE3}"/>
              </a:ext>
            </a:extLst>
          </p:cNvPr>
          <p:cNvSpPr txBox="1">
            <a:spLocks/>
          </p:cNvSpPr>
          <p:nvPr/>
        </p:nvSpPr>
        <p:spPr>
          <a:xfrm>
            <a:off x="225967" y="329003"/>
            <a:ext cx="9450388" cy="918128"/>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800" b="0" err="1">
                <a:solidFill>
                  <a:schemeClr val="bg1"/>
                </a:solidFill>
                <a:latin typeface="+mn-lt"/>
              </a:rPr>
              <a:t>Rollout</a:t>
            </a:r>
            <a:r>
              <a:rPr lang="pt-BR" sz="4800" b="0">
                <a:solidFill>
                  <a:schemeClr val="bg1"/>
                </a:solidFill>
                <a:latin typeface="+mn-lt"/>
              </a:rPr>
              <a:t> </a:t>
            </a:r>
            <a:r>
              <a:rPr lang="pt-BR" sz="4800" b="0" err="1">
                <a:solidFill>
                  <a:schemeClr val="bg1"/>
                </a:solidFill>
                <a:latin typeface="+mn-lt"/>
              </a:rPr>
              <a:t>Plan</a:t>
            </a:r>
            <a:endParaRPr lang="pt-BR" sz="4800" b="0">
              <a:solidFill>
                <a:schemeClr val="bg1"/>
              </a:solidFill>
              <a:latin typeface="+mn-lt"/>
            </a:endParaRPr>
          </a:p>
        </p:txBody>
      </p:sp>
      <p:sp>
        <p:nvSpPr>
          <p:cNvPr id="2" name="Título 1">
            <a:extLst>
              <a:ext uri="{FF2B5EF4-FFF2-40B4-BE49-F238E27FC236}">
                <a16:creationId xmlns:a16="http://schemas.microsoft.com/office/drawing/2014/main" id="{461F5BD2-73A2-6CFE-5349-3FC13DF34CF3}"/>
              </a:ext>
            </a:extLst>
          </p:cNvPr>
          <p:cNvSpPr txBox="1">
            <a:spLocks/>
          </p:cNvSpPr>
          <p:nvPr/>
        </p:nvSpPr>
        <p:spPr>
          <a:xfrm>
            <a:off x="263525"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One</a:t>
            </a:r>
            <a:endParaRPr lang="pt-BR" sz="2400" b="0">
              <a:solidFill>
                <a:schemeClr val="bg1"/>
              </a:solidFill>
              <a:latin typeface="Work Sans" pitchFamily="2" charset="0"/>
            </a:endParaRPr>
          </a:p>
        </p:txBody>
      </p:sp>
      <p:sp>
        <p:nvSpPr>
          <p:cNvPr id="3" name="Título 1">
            <a:extLst>
              <a:ext uri="{FF2B5EF4-FFF2-40B4-BE49-F238E27FC236}">
                <a16:creationId xmlns:a16="http://schemas.microsoft.com/office/drawing/2014/main" id="{05FE6D18-A0EC-021F-353D-4E6EA3C4097E}"/>
              </a:ext>
            </a:extLst>
          </p:cNvPr>
          <p:cNvSpPr txBox="1">
            <a:spLocks/>
          </p:cNvSpPr>
          <p:nvPr/>
        </p:nvSpPr>
        <p:spPr>
          <a:xfrm>
            <a:off x="2640013"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chemeClr val="bg1"/>
                </a:solidFill>
                <a:latin typeface="Work Sans SemiBold" pitchFamily="2" charset="0"/>
              </a:rPr>
              <a:t>2</a:t>
            </a:r>
          </a:p>
        </p:txBody>
      </p:sp>
      <p:sp>
        <p:nvSpPr>
          <p:cNvPr id="4" name="Espaço Reservado para Texto 8">
            <a:extLst>
              <a:ext uri="{FF2B5EF4-FFF2-40B4-BE49-F238E27FC236}">
                <a16:creationId xmlns:a16="http://schemas.microsoft.com/office/drawing/2014/main" id="{3DA52C3D-F7F0-F721-F308-C143F8C57BA8}"/>
              </a:ext>
            </a:extLst>
          </p:cNvPr>
          <p:cNvSpPr txBox="1">
            <a:spLocks/>
          </p:cNvSpPr>
          <p:nvPr/>
        </p:nvSpPr>
        <p:spPr>
          <a:xfrm>
            <a:off x="2640013"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5" name="Título 1">
            <a:extLst>
              <a:ext uri="{FF2B5EF4-FFF2-40B4-BE49-F238E27FC236}">
                <a16:creationId xmlns:a16="http://schemas.microsoft.com/office/drawing/2014/main" id="{759204F3-B582-9119-6284-7F1C258B99D7}"/>
              </a:ext>
            </a:extLst>
          </p:cNvPr>
          <p:cNvSpPr txBox="1">
            <a:spLocks/>
          </p:cNvSpPr>
          <p:nvPr/>
        </p:nvSpPr>
        <p:spPr>
          <a:xfrm>
            <a:off x="2640013"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Two</a:t>
            </a:r>
            <a:endParaRPr lang="pt-BR" sz="2400" b="0">
              <a:solidFill>
                <a:schemeClr val="bg1"/>
              </a:solidFill>
              <a:latin typeface="Work Sans" pitchFamily="2" charset="0"/>
            </a:endParaRPr>
          </a:p>
        </p:txBody>
      </p:sp>
      <p:sp>
        <p:nvSpPr>
          <p:cNvPr id="6" name="Título 1">
            <a:extLst>
              <a:ext uri="{FF2B5EF4-FFF2-40B4-BE49-F238E27FC236}">
                <a16:creationId xmlns:a16="http://schemas.microsoft.com/office/drawing/2014/main" id="{61AC207C-4BD5-F721-6FAC-84259333A5E8}"/>
              </a:ext>
            </a:extLst>
          </p:cNvPr>
          <p:cNvSpPr txBox="1">
            <a:spLocks/>
          </p:cNvSpPr>
          <p:nvPr/>
        </p:nvSpPr>
        <p:spPr>
          <a:xfrm>
            <a:off x="5016501" y="2106819"/>
            <a:ext cx="1196971"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chemeClr val="bg1"/>
                </a:solidFill>
                <a:latin typeface="Work Sans SemiBold" pitchFamily="2" charset="0"/>
              </a:rPr>
              <a:t>3</a:t>
            </a:r>
          </a:p>
        </p:txBody>
      </p:sp>
      <p:sp>
        <p:nvSpPr>
          <p:cNvPr id="7" name="Espaço Reservado para Texto 8">
            <a:extLst>
              <a:ext uri="{FF2B5EF4-FFF2-40B4-BE49-F238E27FC236}">
                <a16:creationId xmlns:a16="http://schemas.microsoft.com/office/drawing/2014/main" id="{06B3A7E9-6D4D-56B2-D7B4-A9FC53DB00BA}"/>
              </a:ext>
            </a:extLst>
          </p:cNvPr>
          <p:cNvSpPr txBox="1">
            <a:spLocks/>
          </p:cNvSpPr>
          <p:nvPr/>
        </p:nvSpPr>
        <p:spPr>
          <a:xfrm>
            <a:off x="5016501"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8" name="Título 1">
            <a:extLst>
              <a:ext uri="{FF2B5EF4-FFF2-40B4-BE49-F238E27FC236}">
                <a16:creationId xmlns:a16="http://schemas.microsoft.com/office/drawing/2014/main" id="{557811B2-3B1A-9242-757C-22E9474B5E6B}"/>
              </a:ext>
            </a:extLst>
          </p:cNvPr>
          <p:cNvSpPr txBox="1">
            <a:spLocks/>
          </p:cNvSpPr>
          <p:nvPr/>
        </p:nvSpPr>
        <p:spPr>
          <a:xfrm>
            <a:off x="5016501" y="2953745"/>
            <a:ext cx="1696489"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Three</a:t>
            </a:r>
            <a:endParaRPr lang="pt-BR" sz="2400" b="0">
              <a:solidFill>
                <a:schemeClr val="bg1"/>
              </a:solidFill>
              <a:latin typeface="Work Sans" pitchFamily="2" charset="0"/>
            </a:endParaRPr>
          </a:p>
        </p:txBody>
      </p:sp>
      <p:sp>
        <p:nvSpPr>
          <p:cNvPr id="9" name="Título 1">
            <a:extLst>
              <a:ext uri="{FF2B5EF4-FFF2-40B4-BE49-F238E27FC236}">
                <a16:creationId xmlns:a16="http://schemas.microsoft.com/office/drawing/2014/main" id="{76F2A5FF-F6AA-2A1F-7579-30AC430DD233}"/>
              </a:ext>
            </a:extLst>
          </p:cNvPr>
          <p:cNvSpPr txBox="1">
            <a:spLocks/>
          </p:cNvSpPr>
          <p:nvPr/>
        </p:nvSpPr>
        <p:spPr>
          <a:xfrm>
            <a:off x="7319964"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chemeClr val="bg1"/>
                </a:solidFill>
                <a:latin typeface="Work Sans SemiBold" pitchFamily="2" charset="0"/>
              </a:rPr>
              <a:t>4</a:t>
            </a:r>
          </a:p>
        </p:txBody>
      </p:sp>
      <p:sp>
        <p:nvSpPr>
          <p:cNvPr id="10" name="Espaço Reservado para Texto 8">
            <a:extLst>
              <a:ext uri="{FF2B5EF4-FFF2-40B4-BE49-F238E27FC236}">
                <a16:creationId xmlns:a16="http://schemas.microsoft.com/office/drawing/2014/main" id="{C141BEAC-AA9C-937C-38D8-2DD74585B17C}"/>
              </a:ext>
            </a:extLst>
          </p:cNvPr>
          <p:cNvSpPr txBox="1">
            <a:spLocks/>
          </p:cNvSpPr>
          <p:nvPr/>
        </p:nvSpPr>
        <p:spPr>
          <a:xfrm>
            <a:off x="7319964"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11" name="Título 1">
            <a:extLst>
              <a:ext uri="{FF2B5EF4-FFF2-40B4-BE49-F238E27FC236}">
                <a16:creationId xmlns:a16="http://schemas.microsoft.com/office/drawing/2014/main" id="{567F6A49-1898-53F3-B651-B60A0F79D064}"/>
              </a:ext>
            </a:extLst>
          </p:cNvPr>
          <p:cNvSpPr txBox="1">
            <a:spLocks/>
          </p:cNvSpPr>
          <p:nvPr/>
        </p:nvSpPr>
        <p:spPr>
          <a:xfrm>
            <a:off x="7319964"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Four</a:t>
            </a:r>
          </a:p>
        </p:txBody>
      </p:sp>
      <p:sp>
        <p:nvSpPr>
          <p:cNvPr id="15" name="Título 1">
            <a:extLst>
              <a:ext uri="{FF2B5EF4-FFF2-40B4-BE49-F238E27FC236}">
                <a16:creationId xmlns:a16="http://schemas.microsoft.com/office/drawing/2014/main" id="{57508F47-CE77-2BE6-B079-6B1D87489A12}"/>
              </a:ext>
            </a:extLst>
          </p:cNvPr>
          <p:cNvSpPr txBox="1">
            <a:spLocks/>
          </p:cNvSpPr>
          <p:nvPr/>
        </p:nvSpPr>
        <p:spPr>
          <a:xfrm>
            <a:off x="9696451"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a:solidFill>
                  <a:schemeClr val="bg1"/>
                </a:solidFill>
                <a:latin typeface="Work Sans SemiBold" pitchFamily="2" charset="0"/>
              </a:rPr>
              <a:t>5</a:t>
            </a:r>
          </a:p>
        </p:txBody>
      </p:sp>
      <p:sp>
        <p:nvSpPr>
          <p:cNvPr id="16" name="Espaço Reservado para Texto 8">
            <a:extLst>
              <a:ext uri="{FF2B5EF4-FFF2-40B4-BE49-F238E27FC236}">
                <a16:creationId xmlns:a16="http://schemas.microsoft.com/office/drawing/2014/main" id="{EB022FF5-58B6-1DAE-33AB-FAE5A73E8DEB}"/>
              </a:ext>
            </a:extLst>
          </p:cNvPr>
          <p:cNvSpPr txBox="1">
            <a:spLocks/>
          </p:cNvSpPr>
          <p:nvPr/>
        </p:nvSpPr>
        <p:spPr>
          <a:xfrm>
            <a:off x="9696451"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17" name="Título 1">
            <a:extLst>
              <a:ext uri="{FF2B5EF4-FFF2-40B4-BE49-F238E27FC236}">
                <a16:creationId xmlns:a16="http://schemas.microsoft.com/office/drawing/2014/main" id="{E226C4C8-EEA4-137A-7779-9A24CC716907}"/>
              </a:ext>
            </a:extLst>
          </p:cNvPr>
          <p:cNvSpPr txBox="1">
            <a:spLocks/>
          </p:cNvSpPr>
          <p:nvPr/>
        </p:nvSpPr>
        <p:spPr>
          <a:xfrm>
            <a:off x="9696451"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Five</a:t>
            </a:r>
          </a:p>
        </p:txBody>
      </p:sp>
      <p:cxnSp>
        <p:nvCxnSpPr>
          <p:cNvPr id="51" name="Straight Connector 50">
            <a:extLst>
              <a:ext uri="{FF2B5EF4-FFF2-40B4-BE49-F238E27FC236}">
                <a16:creationId xmlns:a16="http://schemas.microsoft.com/office/drawing/2014/main" id="{8DDF1626-D3DD-C3ED-E3DF-0F69FEF85F6F}"/>
              </a:ext>
            </a:extLst>
          </p:cNvPr>
          <p:cNvCxnSpPr>
            <a:cxnSpLocks/>
          </p:cNvCxnSpPr>
          <p:nvPr/>
        </p:nvCxnSpPr>
        <p:spPr>
          <a:xfrm flipV="1">
            <a:off x="342773" y="2372998"/>
            <a:ext cx="0" cy="432816"/>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887EA8D7-3E95-EC2D-6166-DCD0B4D3428F}"/>
              </a:ext>
            </a:extLst>
          </p:cNvPr>
          <p:cNvCxnSpPr>
            <a:cxnSpLocks/>
          </p:cNvCxnSpPr>
          <p:nvPr/>
        </p:nvCxnSpPr>
        <p:spPr>
          <a:xfrm flipV="1">
            <a:off x="2708021" y="2372998"/>
            <a:ext cx="0" cy="432816"/>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3C58A55-FEF7-AF47-4AB6-18B05197B30E}"/>
              </a:ext>
            </a:extLst>
          </p:cNvPr>
          <p:cNvCxnSpPr>
            <a:cxnSpLocks/>
          </p:cNvCxnSpPr>
          <p:nvPr/>
        </p:nvCxnSpPr>
        <p:spPr>
          <a:xfrm flipV="1">
            <a:off x="5091557" y="2372998"/>
            <a:ext cx="0" cy="432816"/>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8194E096-B54D-4BDE-A4DF-7313FFE5B66B}"/>
              </a:ext>
            </a:extLst>
          </p:cNvPr>
          <p:cNvCxnSpPr>
            <a:cxnSpLocks/>
          </p:cNvCxnSpPr>
          <p:nvPr/>
        </p:nvCxnSpPr>
        <p:spPr>
          <a:xfrm flipV="1">
            <a:off x="7383653" y="2372998"/>
            <a:ext cx="0" cy="432816"/>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66D45582-7BEA-ECB0-66A6-F8B88557055E}"/>
              </a:ext>
            </a:extLst>
          </p:cNvPr>
          <p:cNvCxnSpPr>
            <a:cxnSpLocks/>
          </p:cNvCxnSpPr>
          <p:nvPr/>
        </p:nvCxnSpPr>
        <p:spPr>
          <a:xfrm flipV="1">
            <a:off x="9761093" y="2372998"/>
            <a:ext cx="0" cy="432816"/>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ABD78F9-E2E9-41E7-9CBB-1BB98AC0992F}"/>
              </a:ext>
            </a:extLst>
          </p:cNvPr>
          <p:cNvCxnSpPr/>
          <p:nvPr/>
        </p:nvCxnSpPr>
        <p:spPr>
          <a:xfrm>
            <a:off x="342773" y="2588390"/>
            <a:ext cx="198386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E33D4FCB-78F7-95A5-AF78-78D536D143B5}"/>
              </a:ext>
            </a:extLst>
          </p:cNvPr>
          <p:cNvCxnSpPr/>
          <p:nvPr/>
        </p:nvCxnSpPr>
        <p:spPr>
          <a:xfrm>
            <a:off x="2708021" y="2588390"/>
            <a:ext cx="198386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25703DC-02A5-9886-BBFB-F297479CC1CB}"/>
              </a:ext>
            </a:extLst>
          </p:cNvPr>
          <p:cNvCxnSpPr>
            <a:cxnSpLocks/>
          </p:cNvCxnSpPr>
          <p:nvPr/>
        </p:nvCxnSpPr>
        <p:spPr>
          <a:xfrm>
            <a:off x="5096446" y="2588390"/>
            <a:ext cx="1875854"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4F863F53-A64C-2352-74FA-D89523AE8DE3}"/>
              </a:ext>
            </a:extLst>
          </p:cNvPr>
          <p:cNvCxnSpPr/>
          <p:nvPr/>
        </p:nvCxnSpPr>
        <p:spPr>
          <a:xfrm>
            <a:off x="7383653" y="2588390"/>
            <a:ext cx="198386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96D81C9E-D3EA-2DE8-A52D-3C6F9E361F6E}"/>
              </a:ext>
            </a:extLst>
          </p:cNvPr>
          <p:cNvCxnSpPr>
            <a:cxnSpLocks/>
          </p:cNvCxnSpPr>
          <p:nvPr/>
        </p:nvCxnSpPr>
        <p:spPr>
          <a:xfrm>
            <a:off x="9761093" y="2588390"/>
            <a:ext cx="243090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3360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DF34826-C7D3-021B-56B8-5DC57991DCBB}"/>
              </a:ext>
            </a:extLst>
          </p:cNvPr>
          <p:cNvSpPr txBox="1">
            <a:spLocks/>
          </p:cNvSpPr>
          <p:nvPr/>
        </p:nvSpPr>
        <p:spPr>
          <a:xfrm>
            <a:off x="263525"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SemiBold" pitchFamily="2" charset="0"/>
              </a:rPr>
              <a:t>1</a:t>
            </a:r>
          </a:p>
        </p:txBody>
      </p:sp>
      <p:sp>
        <p:nvSpPr>
          <p:cNvPr id="2" name="Título 1">
            <a:extLst>
              <a:ext uri="{FF2B5EF4-FFF2-40B4-BE49-F238E27FC236}">
                <a16:creationId xmlns:a16="http://schemas.microsoft.com/office/drawing/2014/main" id="{461F5BD2-73A2-6CFE-5349-3FC13DF34CF3}"/>
              </a:ext>
            </a:extLst>
          </p:cNvPr>
          <p:cNvSpPr txBox="1">
            <a:spLocks/>
          </p:cNvSpPr>
          <p:nvPr/>
        </p:nvSpPr>
        <p:spPr>
          <a:xfrm>
            <a:off x="263525"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One</a:t>
            </a:r>
            <a:endParaRPr lang="pt-BR" sz="2400" b="0">
              <a:solidFill>
                <a:schemeClr val="bg1"/>
              </a:solidFill>
              <a:latin typeface="Work Sans" pitchFamily="2" charset="0"/>
            </a:endParaRPr>
          </a:p>
        </p:txBody>
      </p:sp>
      <p:sp>
        <p:nvSpPr>
          <p:cNvPr id="3" name="Título 1">
            <a:extLst>
              <a:ext uri="{FF2B5EF4-FFF2-40B4-BE49-F238E27FC236}">
                <a16:creationId xmlns:a16="http://schemas.microsoft.com/office/drawing/2014/main" id="{05FE6D18-A0EC-021F-353D-4E6EA3C4097E}"/>
              </a:ext>
            </a:extLst>
          </p:cNvPr>
          <p:cNvSpPr txBox="1">
            <a:spLocks/>
          </p:cNvSpPr>
          <p:nvPr/>
        </p:nvSpPr>
        <p:spPr>
          <a:xfrm>
            <a:off x="2640013"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SemiBold" pitchFamily="2" charset="0"/>
              </a:rPr>
              <a:t>2</a:t>
            </a:r>
          </a:p>
        </p:txBody>
      </p:sp>
      <p:sp>
        <p:nvSpPr>
          <p:cNvPr id="5" name="Título 1">
            <a:extLst>
              <a:ext uri="{FF2B5EF4-FFF2-40B4-BE49-F238E27FC236}">
                <a16:creationId xmlns:a16="http://schemas.microsoft.com/office/drawing/2014/main" id="{759204F3-B582-9119-6284-7F1C258B99D7}"/>
              </a:ext>
            </a:extLst>
          </p:cNvPr>
          <p:cNvSpPr txBox="1">
            <a:spLocks/>
          </p:cNvSpPr>
          <p:nvPr/>
        </p:nvSpPr>
        <p:spPr>
          <a:xfrm>
            <a:off x="2640013"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Two</a:t>
            </a:r>
            <a:endParaRPr lang="pt-BR" sz="2400" b="0">
              <a:solidFill>
                <a:schemeClr val="bg1"/>
              </a:solidFill>
              <a:latin typeface="Work Sans" pitchFamily="2" charset="0"/>
            </a:endParaRPr>
          </a:p>
        </p:txBody>
      </p:sp>
      <p:sp>
        <p:nvSpPr>
          <p:cNvPr id="6" name="Título 1">
            <a:extLst>
              <a:ext uri="{FF2B5EF4-FFF2-40B4-BE49-F238E27FC236}">
                <a16:creationId xmlns:a16="http://schemas.microsoft.com/office/drawing/2014/main" id="{61AC207C-4BD5-F721-6FAC-84259333A5E8}"/>
              </a:ext>
            </a:extLst>
          </p:cNvPr>
          <p:cNvSpPr txBox="1">
            <a:spLocks/>
          </p:cNvSpPr>
          <p:nvPr/>
        </p:nvSpPr>
        <p:spPr>
          <a:xfrm>
            <a:off x="5016501" y="2106819"/>
            <a:ext cx="1196971"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SemiBold" pitchFamily="2" charset="0"/>
              </a:rPr>
              <a:t>3</a:t>
            </a:r>
          </a:p>
        </p:txBody>
      </p:sp>
      <p:sp>
        <p:nvSpPr>
          <p:cNvPr id="8" name="Título 1">
            <a:extLst>
              <a:ext uri="{FF2B5EF4-FFF2-40B4-BE49-F238E27FC236}">
                <a16:creationId xmlns:a16="http://schemas.microsoft.com/office/drawing/2014/main" id="{557811B2-3B1A-9242-757C-22E9474B5E6B}"/>
              </a:ext>
            </a:extLst>
          </p:cNvPr>
          <p:cNvSpPr txBox="1">
            <a:spLocks/>
          </p:cNvSpPr>
          <p:nvPr/>
        </p:nvSpPr>
        <p:spPr>
          <a:xfrm>
            <a:off x="5016501" y="2953745"/>
            <a:ext cx="1696489"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Three</a:t>
            </a:r>
            <a:endParaRPr lang="pt-BR" sz="2400" b="0">
              <a:solidFill>
                <a:schemeClr val="bg1"/>
              </a:solidFill>
              <a:latin typeface="Work Sans" pitchFamily="2" charset="0"/>
            </a:endParaRPr>
          </a:p>
        </p:txBody>
      </p:sp>
      <p:sp>
        <p:nvSpPr>
          <p:cNvPr id="9" name="Título 1">
            <a:extLst>
              <a:ext uri="{FF2B5EF4-FFF2-40B4-BE49-F238E27FC236}">
                <a16:creationId xmlns:a16="http://schemas.microsoft.com/office/drawing/2014/main" id="{76F2A5FF-F6AA-2A1F-7579-30AC430DD233}"/>
              </a:ext>
            </a:extLst>
          </p:cNvPr>
          <p:cNvSpPr txBox="1">
            <a:spLocks/>
          </p:cNvSpPr>
          <p:nvPr/>
        </p:nvSpPr>
        <p:spPr>
          <a:xfrm>
            <a:off x="7319964"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SemiBold" pitchFamily="2" charset="0"/>
              </a:rPr>
              <a:t>4</a:t>
            </a:r>
          </a:p>
        </p:txBody>
      </p:sp>
      <p:sp>
        <p:nvSpPr>
          <p:cNvPr id="11" name="Título 1">
            <a:extLst>
              <a:ext uri="{FF2B5EF4-FFF2-40B4-BE49-F238E27FC236}">
                <a16:creationId xmlns:a16="http://schemas.microsoft.com/office/drawing/2014/main" id="{567F6A49-1898-53F3-B651-B60A0F79D064}"/>
              </a:ext>
            </a:extLst>
          </p:cNvPr>
          <p:cNvSpPr txBox="1">
            <a:spLocks/>
          </p:cNvSpPr>
          <p:nvPr/>
        </p:nvSpPr>
        <p:spPr>
          <a:xfrm>
            <a:off x="7319964"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Four</a:t>
            </a:r>
          </a:p>
        </p:txBody>
      </p:sp>
      <p:sp>
        <p:nvSpPr>
          <p:cNvPr id="15" name="Título 1">
            <a:extLst>
              <a:ext uri="{FF2B5EF4-FFF2-40B4-BE49-F238E27FC236}">
                <a16:creationId xmlns:a16="http://schemas.microsoft.com/office/drawing/2014/main" id="{57508F47-CE77-2BE6-B079-6B1D87489A12}"/>
              </a:ext>
            </a:extLst>
          </p:cNvPr>
          <p:cNvSpPr txBox="1">
            <a:spLocks/>
          </p:cNvSpPr>
          <p:nvPr/>
        </p:nvSpPr>
        <p:spPr>
          <a:xfrm>
            <a:off x="9696451"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SemiBold" pitchFamily="2" charset="0"/>
              </a:rPr>
              <a:t>5</a:t>
            </a:r>
          </a:p>
        </p:txBody>
      </p:sp>
      <p:sp>
        <p:nvSpPr>
          <p:cNvPr id="17" name="Título 1">
            <a:extLst>
              <a:ext uri="{FF2B5EF4-FFF2-40B4-BE49-F238E27FC236}">
                <a16:creationId xmlns:a16="http://schemas.microsoft.com/office/drawing/2014/main" id="{E226C4C8-EEA4-137A-7779-9A24CC716907}"/>
              </a:ext>
            </a:extLst>
          </p:cNvPr>
          <p:cNvSpPr txBox="1">
            <a:spLocks/>
          </p:cNvSpPr>
          <p:nvPr/>
        </p:nvSpPr>
        <p:spPr>
          <a:xfrm>
            <a:off x="9696451"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Five</a:t>
            </a:r>
          </a:p>
        </p:txBody>
      </p:sp>
      <p:grpSp>
        <p:nvGrpSpPr>
          <p:cNvPr id="24" name="Group 23">
            <a:extLst>
              <a:ext uri="{FF2B5EF4-FFF2-40B4-BE49-F238E27FC236}">
                <a16:creationId xmlns:a16="http://schemas.microsoft.com/office/drawing/2014/main" id="{4F1A2ED0-0E90-4D71-7710-F6281C695071}"/>
              </a:ext>
            </a:extLst>
          </p:cNvPr>
          <p:cNvGrpSpPr/>
          <p:nvPr/>
        </p:nvGrpSpPr>
        <p:grpSpPr>
          <a:xfrm>
            <a:off x="263525" y="2418339"/>
            <a:ext cx="2232025" cy="340101"/>
            <a:chOff x="129540" y="2418339"/>
            <a:chExt cx="2232025" cy="340101"/>
          </a:xfrm>
        </p:grpSpPr>
        <p:cxnSp>
          <p:nvCxnSpPr>
            <p:cNvPr id="61" name="Straight Connector 60">
              <a:extLst>
                <a:ext uri="{FF2B5EF4-FFF2-40B4-BE49-F238E27FC236}">
                  <a16:creationId xmlns:a16="http://schemas.microsoft.com/office/drawing/2014/main" id="{5ABD78F9-E2E9-41E7-9CBB-1BB98AC0992F}"/>
                </a:ext>
              </a:extLst>
            </p:cNvPr>
            <p:cNvCxnSpPr>
              <a:cxnSpLocks/>
            </p:cNvCxnSpPr>
            <p:nvPr/>
          </p:nvCxnSpPr>
          <p:spPr>
            <a:xfrm>
              <a:off x="129540" y="2588390"/>
              <a:ext cx="2232025"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D64F8F1-2E88-FDC3-CD63-A8334C373D79}"/>
                </a:ext>
              </a:extLst>
            </p:cNvPr>
            <p:cNvCxnSpPr>
              <a:cxnSpLocks/>
            </p:cNvCxnSpPr>
            <p:nvPr/>
          </p:nvCxnSpPr>
          <p:spPr>
            <a:xfrm>
              <a:off x="130175" y="2418339"/>
              <a:ext cx="0" cy="340101"/>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AA721C8-FEC4-946F-7EB3-6F31BBD9CF78}"/>
                </a:ext>
              </a:extLst>
            </p:cNvPr>
            <p:cNvCxnSpPr>
              <a:cxnSpLocks/>
            </p:cNvCxnSpPr>
            <p:nvPr/>
          </p:nvCxnSpPr>
          <p:spPr>
            <a:xfrm flipV="1">
              <a:off x="2145792"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5E8A079-B129-A20D-A6B5-C29E628ADC7A}"/>
                </a:ext>
              </a:extLst>
            </p:cNvPr>
            <p:cNvCxnSpPr>
              <a:cxnSpLocks/>
            </p:cNvCxnSpPr>
            <p:nvPr/>
          </p:nvCxnSpPr>
          <p:spPr>
            <a:xfrm>
              <a:off x="2145792"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9" name="Group 88">
            <a:extLst>
              <a:ext uri="{FF2B5EF4-FFF2-40B4-BE49-F238E27FC236}">
                <a16:creationId xmlns:a16="http://schemas.microsoft.com/office/drawing/2014/main" id="{9504C1E0-08A6-67FF-B8FD-BB7A6D573CF7}"/>
              </a:ext>
            </a:extLst>
          </p:cNvPr>
          <p:cNvGrpSpPr/>
          <p:nvPr/>
        </p:nvGrpSpPr>
        <p:grpSpPr>
          <a:xfrm>
            <a:off x="2640013" y="2418339"/>
            <a:ext cx="2232025" cy="340101"/>
            <a:chOff x="129540" y="2418339"/>
            <a:chExt cx="2232025" cy="340101"/>
          </a:xfrm>
        </p:grpSpPr>
        <p:cxnSp>
          <p:nvCxnSpPr>
            <p:cNvPr id="90" name="Straight Connector 89">
              <a:extLst>
                <a:ext uri="{FF2B5EF4-FFF2-40B4-BE49-F238E27FC236}">
                  <a16:creationId xmlns:a16="http://schemas.microsoft.com/office/drawing/2014/main" id="{35DCF8CE-E5B2-E9B5-3000-43C6471EF265}"/>
                </a:ext>
              </a:extLst>
            </p:cNvPr>
            <p:cNvCxnSpPr>
              <a:cxnSpLocks/>
            </p:cNvCxnSpPr>
            <p:nvPr/>
          </p:nvCxnSpPr>
          <p:spPr>
            <a:xfrm flipV="1">
              <a:off x="129540"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FCA69ED5-6FFE-6F39-BA14-7A81F6894399}"/>
                </a:ext>
              </a:extLst>
            </p:cNvPr>
            <p:cNvCxnSpPr>
              <a:cxnSpLocks/>
            </p:cNvCxnSpPr>
            <p:nvPr/>
          </p:nvCxnSpPr>
          <p:spPr>
            <a:xfrm>
              <a:off x="342773" y="2588390"/>
              <a:ext cx="2018792"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F654E5C-A6FF-9980-1EA1-51B6ED40E913}"/>
                </a:ext>
              </a:extLst>
            </p:cNvPr>
            <p:cNvCxnSpPr>
              <a:cxnSpLocks/>
            </p:cNvCxnSpPr>
            <p:nvPr/>
          </p:nvCxnSpPr>
          <p:spPr>
            <a:xfrm>
              <a:off x="129540"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CEC829EC-9283-4466-9EAB-5B68291A8EF2}"/>
                </a:ext>
              </a:extLst>
            </p:cNvPr>
            <p:cNvCxnSpPr>
              <a:cxnSpLocks/>
            </p:cNvCxnSpPr>
            <p:nvPr/>
          </p:nvCxnSpPr>
          <p:spPr>
            <a:xfrm flipV="1">
              <a:off x="2145792"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2ECF671-086C-64F3-140D-D1F7DF4F1606}"/>
                </a:ext>
              </a:extLst>
            </p:cNvPr>
            <p:cNvCxnSpPr>
              <a:cxnSpLocks/>
            </p:cNvCxnSpPr>
            <p:nvPr/>
          </p:nvCxnSpPr>
          <p:spPr>
            <a:xfrm>
              <a:off x="2145792"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992E7CA-7717-0885-757A-3A1FA51150FF}"/>
              </a:ext>
            </a:extLst>
          </p:cNvPr>
          <p:cNvGrpSpPr/>
          <p:nvPr/>
        </p:nvGrpSpPr>
        <p:grpSpPr>
          <a:xfrm>
            <a:off x="7319964" y="2418339"/>
            <a:ext cx="2232025" cy="340101"/>
            <a:chOff x="129540" y="2418339"/>
            <a:chExt cx="2232025" cy="340101"/>
          </a:xfrm>
        </p:grpSpPr>
        <p:cxnSp>
          <p:nvCxnSpPr>
            <p:cNvPr id="96" name="Straight Connector 95">
              <a:extLst>
                <a:ext uri="{FF2B5EF4-FFF2-40B4-BE49-F238E27FC236}">
                  <a16:creationId xmlns:a16="http://schemas.microsoft.com/office/drawing/2014/main" id="{BD93D657-2137-785E-6322-A768F4874904}"/>
                </a:ext>
              </a:extLst>
            </p:cNvPr>
            <p:cNvCxnSpPr>
              <a:cxnSpLocks/>
            </p:cNvCxnSpPr>
            <p:nvPr/>
          </p:nvCxnSpPr>
          <p:spPr>
            <a:xfrm flipV="1">
              <a:off x="129540"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4762DB1C-3E5B-0203-39FC-BB536E03FCF1}"/>
                </a:ext>
              </a:extLst>
            </p:cNvPr>
            <p:cNvCxnSpPr>
              <a:cxnSpLocks/>
            </p:cNvCxnSpPr>
            <p:nvPr/>
          </p:nvCxnSpPr>
          <p:spPr>
            <a:xfrm>
              <a:off x="342773" y="2588390"/>
              <a:ext cx="2018792"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F2AAE55-7645-73BC-2809-482BF83D2300}"/>
                </a:ext>
              </a:extLst>
            </p:cNvPr>
            <p:cNvCxnSpPr>
              <a:cxnSpLocks/>
            </p:cNvCxnSpPr>
            <p:nvPr/>
          </p:nvCxnSpPr>
          <p:spPr>
            <a:xfrm>
              <a:off x="129540"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CF1A370-FDB0-62DA-2A7D-AE301BE137B4}"/>
                </a:ext>
              </a:extLst>
            </p:cNvPr>
            <p:cNvCxnSpPr>
              <a:cxnSpLocks/>
            </p:cNvCxnSpPr>
            <p:nvPr/>
          </p:nvCxnSpPr>
          <p:spPr>
            <a:xfrm flipV="1">
              <a:off x="2145792"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72251FE2-8C88-94A6-9FB5-675D0E062247}"/>
                </a:ext>
              </a:extLst>
            </p:cNvPr>
            <p:cNvCxnSpPr>
              <a:cxnSpLocks/>
            </p:cNvCxnSpPr>
            <p:nvPr/>
          </p:nvCxnSpPr>
          <p:spPr>
            <a:xfrm>
              <a:off x="2145792"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C9ACEFEE-06A1-2433-2AF1-4C0E4A88C70D}"/>
              </a:ext>
            </a:extLst>
          </p:cNvPr>
          <p:cNvGrpSpPr/>
          <p:nvPr/>
        </p:nvGrpSpPr>
        <p:grpSpPr>
          <a:xfrm>
            <a:off x="9696452" y="2418339"/>
            <a:ext cx="1560828" cy="340101"/>
            <a:chOff x="129540" y="2418339"/>
            <a:chExt cx="1560828" cy="340101"/>
          </a:xfrm>
        </p:grpSpPr>
        <p:cxnSp>
          <p:nvCxnSpPr>
            <p:cNvPr id="102" name="Straight Connector 101">
              <a:extLst>
                <a:ext uri="{FF2B5EF4-FFF2-40B4-BE49-F238E27FC236}">
                  <a16:creationId xmlns:a16="http://schemas.microsoft.com/office/drawing/2014/main" id="{B367D2A4-B0AE-63C1-BDD9-C0A5357CEE5C}"/>
                </a:ext>
              </a:extLst>
            </p:cNvPr>
            <p:cNvCxnSpPr>
              <a:cxnSpLocks/>
            </p:cNvCxnSpPr>
            <p:nvPr/>
          </p:nvCxnSpPr>
          <p:spPr>
            <a:xfrm flipV="1">
              <a:off x="129540"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92AABD81-DAA4-492A-8386-AA6C796E6C42}"/>
                </a:ext>
              </a:extLst>
            </p:cNvPr>
            <p:cNvCxnSpPr>
              <a:cxnSpLocks/>
            </p:cNvCxnSpPr>
            <p:nvPr/>
          </p:nvCxnSpPr>
          <p:spPr>
            <a:xfrm>
              <a:off x="342773" y="2588390"/>
              <a:ext cx="1347595"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094535F-F718-7B8B-F37D-4207A49DAA71}"/>
                </a:ext>
              </a:extLst>
            </p:cNvPr>
            <p:cNvCxnSpPr>
              <a:cxnSpLocks/>
            </p:cNvCxnSpPr>
            <p:nvPr/>
          </p:nvCxnSpPr>
          <p:spPr>
            <a:xfrm>
              <a:off x="129540"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7" name="Group 106">
            <a:extLst>
              <a:ext uri="{FF2B5EF4-FFF2-40B4-BE49-F238E27FC236}">
                <a16:creationId xmlns:a16="http://schemas.microsoft.com/office/drawing/2014/main" id="{8365DAEB-7D53-23CB-1920-A4A6B9938AE1}"/>
              </a:ext>
            </a:extLst>
          </p:cNvPr>
          <p:cNvGrpSpPr/>
          <p:nvPr/>
        </p:nvGrpSpPr>
        <p:grpSpPr>
          <a:xfrm>
            <a:off x="5016500" y="2418339"/>
            <a:ext cx="2159000" cy="340101"/>
            <a:chOff x="129540" y="2418339"/>
            <a:chExt cx="2159000" cy="340101"/>
          </a:xfrm>
        </p:grpSpPr>
        <p:cxnSp>
          <p:nvCxnSpPr>
            <p:cNvPr id="108" name="Straight Connector 107">
              <a:extLst>
                <a:ext uri="{FF2B5EF4-FFF2-40B4-BE49-F238E27FC236}">
                  <a16:creationId xmlns:a16="http://schemas.microsoft.com/office/drawing/2014/main" id="{B507FC89-738B-C63A-C05A-2C4EFEF87AFB}"/>
                </a:ext>
              </a:extLst>
            </p:cNvPr>
            <p:cNvCxnSpPr>
              <a:cxnSpLocks/>
            </p:cNvCxnSpPr>
            <p:nvPr/>
          </p:nvCxnSpPr>
          <p:spPr>
            <a:xfrm flipV="1">
              <a:off x="129540"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0598BA60-164C-1FB1-39D7-F740234C93CF}"/>
                </a:ext>
              </a:extLst>
            </p:cNvPr>
            <p:cNvCxnSpPr>
              <a:cxnSpLocks/>
            </p:cNvCxnSpPr>
            <p:nvPr/>
          </p:nvCxnSpPr>
          <p:spPr>
            <a:xfrm>
              <a:off x="342773" y="2588390"/>
              <a:ext cx="194576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47280F47-4AFB-42F7-59A8-E723F8B2EBE6}"/>
                </a:ext>
              </a:extLst>
            </p:cNvPr>
            <p:cNvCxnSpPr>
              <a:cxnSpLocks/>
            </p:cNvCxnSpPr>
            <p:nvPr/>
          </p:nvCxnSpPr>
          <p:spPr>
            <a:xfrm>
              <a:off x="129540"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3C38CA0-1F91-F130-95E6-22E41E1E0736}"/>
                </a:ext>
              </a:extLst>
            </p:cNvPr>
            <p:cNvCxnSpPr>
              <a:cxnSpLocks/>
            </p:cNvCxnSpPr>
            <p:nvPr/>
          </p:nvCxnSpPr>
          <p:spPr>
            <a:xfrm flipV="1">
              <a:off x="2071404"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C0631C77-F503-6D7A-3DFE-43C8EC7AECD3}"/>
                </a:ext>
              </a:extLst>
            </p:cNvPr>
            <p:cNvCxnSpPr>
              <a:cxnSpLocks/>
            </p:cNvCxnSpPr>
            <p:nvPr/>
          </p:nvCxnSpPr>
          <p:spPr>
            <a:xfrm>
              <a:off x="2071404"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7" name="Oval 26">
            <a:extLst>
              <a:ext uri="{FF2B5EF4-FFF2-40B4-BE49-F238E27FC236}">
                <a16:creationId xmlns:a16="http://schemas.microsoft.com/office/drawing/2014/main" id="{757BC207-B4D8-D7B6-B455-8571E06F7F8F}"/>
              </a:ext>
            </a:extLst>
          </p:cNvPr>
          <p:cNvSpPr/>
          <p:nvPr/>
        </p:nvSpPr>
        <p:spPr>
          <a:xfrm>
            <a:off x="11256229" y="2305461"/>
            <a:ext cx="549954" cy="549954"/>
          </a:xfrm>
          <a:prstGeom prst="ellipse">
            <a:avLst/>
          </a:prstGeom>
          <a:no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C8E8D498-D038-CC29-677B-D842763112BE}"/>
              </a:ext>
            </a:extLst>
          </p:cNvPr>
          <p:cNvGrpSpPr/>
          <p:nvPr/>
        </p:nvGrpSpPr>
        <p:grpSpPr>
          <a:xfrm>
            <a:off x="11456601" y="2246008"/>
            <a:ext cx="148509" cy="673321"/>
            <a:chOff x="9374405" y="1631731"/>
            <a:chExt cx="407848" cy="1849137"/>
          </a:xfrm>
        </p:grpSpPr>
        <p:grpSp>
          <p:nvGrpSpPr>
            <p:cNvPr id="29" name="Group 28">
              <a:extLst>
                <a:ext uri="{FF2B5EF4-FFF2-40B4-BE49-F238E27FC236}">
                  <a16:creationId xmlns:a16="http://schemas.microsoft.com/office/drawing/2014/main" id="{901E832C-6626-EAAB-800A-04FAE8DB14FF}"/>
                </a:ext>
              </a:extLst>
            </p:cNvPr>
            <p:cNvGrpSpPr/>
            <p:nvPr/>
          </p:nvGrpSpPr>
          <p:grpSpPr>
            <a:xfrm rot="10800000">
              <a:off x="9566480" y="1631731"/>
              <a:ext cx="215773" cy="340101"/>
              <a:chOff x="12054249" y="2607846"/>
              <a:chExt cx="215773" cy="340101"/>
            </a:xfrm>
          </p:grpSpPr>
          <p:cxnSp>
            <p:nvCxnSpPr>
              <p:cNvPr id="33" name="Straight Connector 32">
                <a:extLst>
                  <a:ext uri="{FF2B5EF4-FFF2-40B4-BE49-F238E27FC236}">
                    <a16:creationId xmlns:a16="http://schemas.microsoft.com/office/drawing/2014/main" id="{6B032C71-BE44-305C-57D5-3C588043C648}"/>
                  </a:ext>
                </a:extLst>
              </p:cNvPr>
              <p:cNvCxnSpPr>
                <a:cxnSpLocks/>
              </p:cNvCxnSpPr>
              <p:nvPr/>
            </p:nvCxnSpPr>
            <p:spPr>
              <a:xfrm flipV="1">
                <a:off x="12054249" y="2777899"/>
                <a:ext cx="215773" cy="170048"/>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169E9ED7-88A5-F6EC-22D0-2B97B0FEE926}"/>
                  </a:ext>
                </a:extLst>
              </p:cNvPr>
              <p:cNvCxnSpPr>
                <a:cxnSpLocks/>
              </p:cNvCxnSpPr>
              <p:nvPr/>
            </p:nvCxnSpPr>
            <p:spPr>
              <a:xfrm>
                <a:off x="12054249" y="2607846"/>
                <a:ext cx="215773" cy="170049"/>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67821EB6-E77B-C46C-3853-C39D32FC3DD2}"/>
                </a:ext>
              </a:extLst>
            </p:cNvPr>
            <p:cNvGrpSpPr/>
            <p:nvPr/>
          </p:nvGrpSpPr>
          <p:grpSpPr>
            <a:xfrm>
              <a:off x="9374405" y="3140765"/>
              <a:ext cx="215772" cy="340103"/>
              <a:chOff x="11862175" y="2574549"/>
              <a:chExt cx="215773" cy="340101"/>
            </a:xfrm>
          </p:grpSpPr>
          <p:cxnSp>
            <p:nvCxnSpPr>
              <p:cNvPr id="31" name="Straight Connector 30">
                <a:extLst>
                  <a:ext uri="{FF2B5EF4-FFF2-40B4-BE49-F238E27FC236}">
                    <a16:creationId xmlns:a16="http://schemas.microsoft.com/office/drawing/2014/main" id="{6C700B8D-3CBE-73D8-B2BA-2DBF19D3007F}"/>
                  </a:ext>
                </a:extLst>
              </p:cNvPr>
              <p:cNvCxnSpPr>
                <a:cxnSpLocks/>
              </p:cNvCxnSpPr>
              <p:nvPr/>
            </p:nvCxnSpPr>
            <p:spPr>
              <a:xfrm flipV="1">
                <a:off x="11862175" y="2744600"/>
                <a:ext cx="215773" cy="17005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3E23A4C-F0EA-7265-5AA7-30605DD840B6}"/>
                  </a:ext>
                </a:extLst>
              </p:cNvPr>
              <p:cNvCxnSpPr>
                <a:cxnSpLocks/>
              </p:cNvCxnSpPr>
              <p:nvPr/>
            </p:nvCxnSpPr>
            <p:spPr>
              <a:xfrm>
                <a:off x="11862175" y="2574549"/>
                <a:ext cx="215773" cy="17005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grpSp>
      <p:sp>
        <p:nvSpPr>
          <p:cNvPr id="12" name="Espaço Reservado para Texto 8">
            <a:extLst>
              <a:ext uri="{FF2B5EF4-FFF2-40B4-BE49-F238E27FC236}">
                <a16:creationId xmlns:a16="http://schemas.microsoft.com/office/drawing/2014/main" id="{DF37E4B9-4965-C72F-6F44-450A0185BE29}"/>
              </a:ext>
            </a:extLst>
          </p:cNvPr>
          <p:cNvSpPr txBox="1">
            <a:spLocks/>
          </p:cNvSpPr>
          <p:nvPr/>
        </p:nvSpPr>
        <p:spPr>
          <a:xfrm>
            <a:off x="263525"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18" name="Espaço Reservado para Texto 8">
            <a:extLst>
              <a:ext uri="{FF2B5EF4-FFF2-40B4-BE49-F238E27FC236}">
                <a16:creationId xmlns:a16="http://schemas.microsoft.com/office/drawing/2014/main" id="{BA01A300-345D-FC64-8B8D-26186317223E}"/>
              </a:ext>
            </a:extLst>
          </p:cNvPr>
          <p:cNvSpPr txBox="1">
            <a:spLocks/>
          </p:cNvSpPr>
          <p:nvPr/>
        </p:nvSpPr>
        <p:spPr>
          <a:xfrm>
            <a:off x="2640013"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22" name="Espaço Reservado para Texto 8">
            <a:extLst>
              <a:ext uri="{FF2B5EF4-FFF2-40B4-BE49-F238E27FC236}">
                <a16:creationId xmlns:a16="http://schemas.microsoft.com/office/drawing/2014/main" id="{1455D336-762B-5D08-F1BF-178662E53598}"/>
              </a:ext>
            </a:extLst>
          </p:cNvPr>
          <p:cNvSpPr txBox="1">
            <a:spLocks/>
          </p:cNvSpPr>
          <p:nvPr/>
        </p:nvSpPr>
        <p:spPr>
          <a:xfrm>
            <a:off x="5016501"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23" name="Espaço Reservado para Texto 8">
            <a:extLst>
              <a:ext uri="{FF2B5EF4-FFF2-40B4-BE49-F238E27FC236}">
                <a16:creationId xmlns:a16="http://schemas.microsoft.com/office/drawing/2014/main" id="{ADE602AB-C694-74C6-3534-16CCCA351A1E}"/>
              </a:ext>
            </a:extLst>
          </p:cNvPr>
          <p:cNvSpPr txBox="1">
            <a:spLocks/>
          </p:cNvSpPr>
          <p:nvPr/>
        </p:nvSpPr>
        <p:spPr>
          <a:xfrm>
            <a:off x="7319964"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25" name="Espaço Reservado para Texto 8">
            <a:extLst>
              <a:ext uri="{FF2B5EF4-FFF2-40B4-BE49-F238E27FC236}">
                <a16:creationId xmlns:a16="http://schemas.microsoft.com/office/drawing/2014/main" id="{D010ABE5-34B2-649F-79C2-A301098AC46F}"/>
              </a:ext>
            </a:extLst>
          </p:cNvPr>
          <p:cNvSpPr txBox="1">
            <a:spLocks/>
          </p:cNvSpPr>
          <p:nvPr/>
        </p:nvSpPr>
        <p:spPr>
          <a:xfrm>
            <a:off x="9696451"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4" name="Título 1">
            <a:extLst>
              <a:ext uri="{FF2B5EF4-FFF2-40B4-BE49-F238E27FC236}">
                <a16:creationId xmlns:a16="http://schemas.microsoft.com/office/drawing/2014/main" id="{EDFD5318-65FA-EDB6-4689-B01616FE2F91}"/>
              </a:ext>
            </a:extLst>
          </p:cNvPr>
          <p:cNvSpPr txBox="1">
            <a:spLocks/>
          </p:cNvSpPr>
          <p:nvPr/>
        </p:nvSpPr>
        <p:spPr>
          <a:xfrm>
            <a:off x="225967" y="329003"/>
            <a:ext cx="9450388" cy="918128"/>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800" b="0" err="1">
                <a:solidFill>
                  <a:schemeClr val="bg1"/>
                </a:solidFill>
                <a:latin typeface="+mn-lt"/>
              </a:rPr>
              <a:t>Rollout</a:t>
            </a:r>
            <a:r>
              <a:rPr lang="pt-BR" sz="4800" b="0">
                <a:solidFill>
                  <a:schemeClr val="bg1"/>
                </a:solidFill>
                <a:latin typeface="+mn-lt"/>
              </a:rPr>
              <a:t> </a:t>
            </a:r>
            <a:r>
              <a:rPr lang="pt-BR" sz="4800" b="0" err="1">
                <a:solidFill>
                  <a:schemeClr val="bg1"/>
                </a:solidFill>
                <a:latin typeface="+mn-lt"/>
              </a:rPr>
              <a:t>Plan</a:t>
            </a:r>
            <a:endParaRPr lang="pt-BR" sz="4800" b="0">
              <a:solidFill>
                <a:schemeClr val="bg1"/>
              </a:solidFill>
              <a:latin typeface="+mn-lt"/>
            </a:endParaRPr>
          </a:p>
        </p:txBody>
      </p:sp>
    </p:spTree>
    <p:extLst>
      <p:ext uri="{BB962C8B-B14F-4D97-AF65-F5344CB8AC3E}">
        <p14:creationId xmlns:p14="http://schemas.microsoft.com/office/powerpoint/2010/main" val="2503241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546579"/>
        </a:solidFill>
        <a:effectLst/>
      </p:bgPr>
    </p:bg>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DF34826-C7D3-021B-56B8-5DC57991DCBB}"/>
              </a:ext>
            </a:extLst>
          </p:cNvPr>
          <p:cNvSpPr txBox="1">
            <a:spLocks/>
          </p:cNvSpPr>
          <p:nvPr/>
        </p:nvSpPr>
        <p:spPr>
          <a:xfrm>
            <a:off x="263525"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SemiBold" pitchFamily="2" charset="0"/>
              </a:rPr>
              <a:t>1</a:t>
            </a:r>
          </a:p>
        </p:txBody>
      </p:sp>
      <p:sp>
        <p:nvSpPr>
          <p:cNvPr id="2" name="Título 1">
            <a:extLst>
              <a:ext uri="{FF2B5EF4-FFF2-40B4-BE49-F238E27FC236}">
                <a16:creationId xmlns:a16="http://schemas.microsoft.com/office/drawing/2014/main" id="{461F5BD2-73A2-6CFE-5349-3FC13DF34CF3}"/>
              </a:ext>
            </a:extLst>
          </p:cNvPr>
          <p:cNvSpPr txBox="1">
            <a:spLocks/>
          </p:cNvSpPr>
          <p:nvPr/>
        </p:nvSpPr>
        <p:spPr>
          <a:xfrm>
            <a:off x="263525"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One</a:t>
            </a:r>
            <a:endParaRPr lang="pt-BR" sz="2400" b="0">
              <a:solidFill>
                <a:schemeClr val="bg1"/>
              </a:solidFill>
              <a:latin typeface="Work Sans" pitchFamily="2" charset="0"/>
            </a:endParaRPr>
          </a:p>
        </p:txBody>
      </p:sp>
      <p:sp>
        <p:nvSpPr>
          <p:cNvPr id="3" name="Título 1">
            <a:extLst>
              <a:ext uri="{FF2B5EF4-FFF2-40B4-BE49-F238E27FC236}">
                <a16:creationId xmlns:a16="http://schemas.microsoft.com/office/drawing/2014/main" id="{05FE6D18-A0EC-021F-353D-4E6EA3C4097E}"/>
              </a:ext>
            </a:extLst>
          </p:cNvPr>
          <p:cNvSpPr txBox="1">
            <a:spLocks/>
          </p:cNvSpPr>
          <p:nvPr/>
        </p:nvSpPr>
        <p:spPr>
          <a:xfrm>
            <a:off x="2640013"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SemiBold" pitchFamily="2" charset="0"/>
              </a:rPr>
              <a:t>2</a:t>
            </a:r>
          </a:p>
        </p:txBody>
      </p:sp>
      <p:sp>
        <p:nvSpPr>
          <p:cNvPr id="5" name="Título 1">
            <a:extLst>
              <a:ext uri="{FF2B5EF4-FFF2-40B4-BE49-F238E27FC236}">
                <a16:creationId xmlns:a16="http://schemas.microsoft.com/office/drawing/2014/main" id="{759204F3-B582-9119-6284-7F1C258B99D7}"/>
              </a:ext>
            </a:extLst>
          </p:cNvPr>
          <p:cNvSpPr txBox="1">
            <a:spLocks/>
          </p:cNvSpPr>
          <p:nvPr/>
        </p:nvSpPr>
        <p:spPr>
          <a:xfrm>
            <a:off x="2640013"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Two</a:t>
            </a:r>
            <a:endParaRPr lang="pt-BR" sz="2400" b="0">
              <a:solidFill>
                <a:schemeClr val="bg1"/>
              </a:solidFill>
              <a:latin typeface="Work Sans" pitchFamily="2" charset="0"/>
            </a:endParaRPr>
          </a:p>
        </p:txBody>
      </p:sp>
      <p:sp>
        <p:nvSpPr>
          <p:cNvPr id="6" name="Título 1">
            <a:extLst>
              <a:ext uri="{FF2B5EF4-FFF2-40B4-BE49-F238E27FC236}">
                <a16:creationId xmlns:a16="http://schemas.microsoft.com/office/drawing/2014/main" id="{61AC207C-4BD5-F721-6FAC-84259333A5E8}"/>
              </a:ext>
            </a:extLst>
          </p:cNvPr>
          <p:cNvSpPr txBox="1">
            <a:spLocks/>
          </p:cNvSpPr>
          <p:nvPr/>
        </p:nvSpPr>
        <p:spPr>
          <a:xfrm>
            <a:off x="5016501" y="2106819"/>
            <a:ext cx="1196971"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SemiBold" pitchFamily="2" charset="0"/>
              </a:rPr>
              <a:t>3</a:t>
            </a:r>
          </a:p>
        </p:txBody>
      </p:sp>
      <p:sp>
        <p:nvSpPr>
          <p:cNvPr id="8" name="Título 1">
            <a:extLst>
              <a:ext uri="{FF2B5EF4-FFF2-40B4-BE49-F238E27FC236}">
                <a16:creationId xmlns:a16="http://schemas.microsoft.com/office/drawing/2014/main" id="{557811B2-3B1A-9242-757C-22E9474B5E6B}"/>
              </a:ext>
            </a:extLst>
          </p:cNvPr>
          <p:cNvSpPr txBox="1">
            <a:spLocks/>
          </p:cNvSpPr>
          <p:nvPr/>
        </p:nvSpPr>
        <p:spPr>
          <a:xfrm>
            <a:off x="5016501" y="2953745"/>
            <a:ext cx="1696489"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a:t>
            </a:r>
            <a:r>
              <a:rPr lang="pt-BR" sz="2400" b="0" err="1">
                <a:solidFill>
                  <a:schemeClr val="bg1"/>
                </a:solidFill>
                <a:latin typeface="Work Sans" pitchFamily="2" charset="0"/>
              </a:rPr>
              <a:t>Three</a:t>
            </a:r>
            <a:endParaRPr lang="pt-BR" sz="2400" b="0">
              <a:solidFill>
                <a:schemeClr val="bg1"/>
              </a:solidFill>
              <a:latin typeface="Work Sans" pitchFamily="2" charset="0"/>
            </a:endParaRPr>
          </a:p>
        </p:txBody>
      </p:sp>
      <p:sp>
        <p:nvSpPr>
          <p:cNvPr id="9" name="Título 1">
            <a:extLst>
              <a:ext uri="{FF2B5EF4-FFF2-40B4-BE49-F238E27FC236}">
                <a16:creationId xmlns:a16="http://schemas.microsoft.com/office/drawing/2014/main" id="{76F2A5FF-F6AA-2A1F-7579-30AC430DD233}"/>
              </a:ext>
            </a:extLst>
          </p:cNvPr>
          <p:cNvSpPr txBox="1">
            <a:spLocks/>
          </p:cNvSpPr>
          <p:nvPr/>
        </p:nvSpPr>
        <p:spPr>
          <a:xfrm>
            <a:off x="7319964"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SemiBold" pitchFamily="2" charset="0"/>
              </a:rPr>
              <a:t>4</a:t>
            </a:r>
          </a:p>
        </p:txBody>
      </p:sp>
      <p:sp>
        <p:nvSpPr>
          <p:cNvPr id="11" name="Título 1">
            <a:extLst>
              <a:ext uri="{FF2B5EF4-FFF2-40B4-BE49-F238E27FC236}">
                <a16:creationId xmlns:a16="http://schemas.microsoft.com/office/drawing/2014/main" id="{567F6A49-1898-53F3-B651-B60A0F79D064}"/>
              </a:ext>
            </a:extLst>
          </p:cNvPr>
          <p:cNvSpPr txBox="1">
            <a:spLocks/>
          </p:cNvSpPr>
          <p:nvPr/>
        </p:nvSpPr>
        <p:spPr>
          <a:xfrm>
            <a:off x="7319964"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Four</a:t>
            </a:r>
          </a:p>
        </p:txBody>
      </p:sp>
      <p:sp>
        <p:nvSpPr>
          <p:cNvPr id="15" name="Título 1">
            <a:extLst>
              <a:ext uri="{FF2B5EF4-FFF2-40B4-BE49-F238E27FC236}">
                <a16:creationId xmlns:a16="http://schemas.microsoft.com/office/drawing/2014/main" id="{57508F47-CE77-2BE6-B079-6B1D87489A12}"/>
              </a:ext>
            </a:extLst>
          </p:cNvPr>
          <p:cNvSpPr txBox="1">
            <a:spLocks/>
          </p:cNvSpPr>
          <p:nvPr/>
        </p:nvSpPr>
        <p:spPr>
          <a:xfrm>
            <a:off x="9696451" y="2106819"/>
            <a:ext cx="1237457"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SemiBold" pitchFamily="2" charset="0"/>
              </a:rPr>
              <a:t>5</a:t>
            </a:r>
          </a:p>
        </p:txBody>
      </p:sp>
      <p:sp>
        <p:nvSpPr>
          <p:cNvPr id="17" name="Título 1">
            <a:extLst>
              <a:ext uri="{FF2B5EF4-FFF2-40B4-BE49-F238E27FC236}">
                <a16:creationId xmlns:a16="http://schemas.microsoft.com/office/drawing/2014/main" id="{E226C4C8-EEA4-137A-7779-9A24CC716907}"/>
              </a:ext>
            </a:extLst>
          </p:cNvPr>
          <p:cNvSpPr txBox="1">
            <a:spLocks/>
          </p:cNvSpPr>
          <p:nvPr/>
        </p:nvSpPr>
        <p:spPr>
          <a:xfrm>
            <a:off x="9696451" y="2953745"/>
            <a:ext cx="1753870" cy="410451"/>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400" b="0">
                <a:solidFill>
                  <a:schemeClr val="bg1"/>
                </a:solidFill>
                <a:latin typeface="Work Sans" pitchFamily="2" charset="0"/>
              </a:rPr>
              <a:t>Step Five</a:t>
            </a:r>
          </a:p>
        </p:txBody>
      </p:sp>
      <p:grpSp>
        <p:nvGrpSpPr>
          <p:cNvPr id="24" name="Group 23">
            <a:extLst>
              <a:ext uri="{FF2B5EF4-FFF2-40B4-BE49-F238E27FC236}">
                <a16:creationId xmlns:a16="http://schemas.microsoft.com/office/drawing/2014/main" id="{4F1A2ED0-0E90-4D71-7710-F6281C695071}"/>
              </a:ext>
            </a:extLst>
          </p:cNvPr>
          <p:cNvGrpSpPr/>
          <p:nvPr/>
        </p:nvGrpSpPr>
        <p:grpSpPr>
          <a:xfrm>
            <a:off x="263525" y="2418339"/>
            <a:ext cx="2232025" cy="340101"/>
            <a:chOff x="129540" y="2418339"/>
            <a:chExt cx="2232025" cy="340101"/>
          </a:xfrm>
        </p:grpSpPr>
        <p:cxnSp>
          <p:nvCxnSpPr>
            <p:cNvPr id="61" name="Straight Connector 60">
              <a:extLst>
                <a:ext uri="{FF2B5EF4-FFF2-40B4-BE49-F238E27FC236}">
                  <a16:creationId xmlns:a16="http://schemas.microsoft.com/office/drawing/2014/main" id="{5ABD78F9-E2E9-41E7-9CBB-1BB98AC0992F}"/>
                </a:ext>
              </a:extLst>
            </p:cNvPr>
            <p:cNvCxnSpPr>
              <a:cxnSpLocks/>
            </p:cNvCxnSpPr>
            <p:nvPr/>
          </p:nvCxnSpPr>
          <p:spPr>
            <a:xfrm>
              <a:off x="129540" y="2588390"/>
              <a:ext cx="2232025"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D64F8F1-2E88-FDC3-CD63-A8334C373D79}"/>
                </a:ext>
              </a:extLst>
            </p:cNvPr>
            <p:cNvCxnSpPr>
              <a:cxnSpLocks/>
            </p:cNvCxnSpPr>
            <p:nvPr/>
          </p:nvCxnSpPr>
          <p:spPr>
            <a:xfrm>
              <a:off x="130175" y="2418339"/>
              <a:ext cx="0" cy="340101"/>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CAA721C8-FEC4-946F-7EB3-6F31BBD9CF78}"/>
                </a:ext>
              </a:extLst>
            </p:cNvPr>
            <p:cNvCxnSpPr>
              <a:cxnSpLocks/>
            </p:cNvCxnSpPr>
            <p:nvPr/>
          </p:nvCxnSpPr>
          <p:spPr>
            <a:xfrm flipV="1">
              <a:off x="2145792"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5E8A079-B129-A20D-A6B5-C29E628ADC7A}"/>
                </a:ext>
              </a:extLst>
            </p:cNvPr>
            <p:cNvCxnSpPr>
              <a:cxnSpLocks/>
            </p:cNvCxnSpPr>
            <p:nvPr/>
          </p:nvCxnSpPr>
          <p:spPr>
            <a:xfrm>
              <a:off x="2145792"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9" name="Group 88">
            <a:extLst>
              <a:ext uri="{FF2B5EF4-FFF2-40B4-BE49-F238E27FC236}">
                <a16:creationId xmlns:a16="http://schemas.microsoft.com/office/drawing/2014/main" id="{9504C1E0-08A6-67FF-B8FD-BB7A6D573CF7}"/>
              </a:ext>
            </a:extLst>
          </p:cNvPr>
          <p:cNvGrpSpPr/>
          <p:nvPr/>
        </p:nvGrpSpPr>
        <p:grpSpPr>
          <a:xfrm>
            <a:off x="2640013" y="2418339"/>
            <a:ext cx="2232025" cy="340101"/>
            <a:chOff x="129540" y="2418339"/>
            <a:chExt cx="2232025" cy="340101"/>
          </a:xfrm>
        </p:grpSpPr>
        <p:cxnSp>
          <p:nvCxnSpPr>
            <p:cNvPr id="90" name="Straight Connector 89">
              <a:extLst>
                <a:ext uri="{FF2B5EF4-FFF2-40B4-BE49-F238E27FC236}">
                  <a16:creationId xmlns:a16="http://schemas.microsoft.com/office/drawing/2014/main" id="{35DCF8CE-E5B2-E9B5-3000-43C6471EF265}"/>
                </a:ext>
              </a:extLst>
            </p:cNvPr>
            <p:cNvCxnSpPr>
              <a:cxnSpLocks/>
            </p:cNvCxnSpPr>
            <p:nvPr/>
          </p:nvCxnSpPr>
          <p:spPr>
            <a:xfrm flipV="1">
              <a:off x="129540"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FCA69ED5-6FFE-6F39-BA14-7A81F6894399}"/>
                </a:ext>
              </a:extLst>
            </p:cNvPr>
            <p:cNvCxnSpPr>
              <a:cxnSpLocks/>
            </p:cNvCxnSpPr>
            <p:nvPr/>
          </p:nvCxnSpPr>
          <p:spPr>
            <a:xfrm>
              <a:off x="342773" y="2588390"/>
              <a:ext cx="2018792"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EF654E5C-A6FF-9980-1EA1-51B6ED40E913}"/>
                </a:ext>
              </a:extLst>
            </p:cNvPr>
            <p:cNvCxnSpPr>
              <a:cxnSpLocks/>
            </p:cNvCxnSpPr>
            <p:nvPr/>
          </p:nvCxnSpPr>
          <p:spPr>
            <a:xfrm>
              <a:off x="129540"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CEC829EC-9283-4466-9EAB-5B68291A8EF2}"/>
                </a:ext>
              </a:extLst>
            </p:cNvPr>
            <p:cNvCxnSpPr>
              <a:cxnSpLocks/>
            </p:cNvCxnSpPr>
            <p:nvPr/>
          </p:nvCxnSpPr>
          <p:spPr>
            <a:xfrm flipV="1">
              <a:off x="2145792"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22ECF671-086C-64F3-140D-D1F7DF4F1606}"/>
                </a:ext>
              </a:extLst>
            </p:cNvPr>
            <p:cNvCxnSpPr>
              <a:cxnSpLocks/>
            </p:cNvCxnSpPr>
            <p:nvPr/>
          </p:nvCxnSpPr>
          <p:spPr>
            <a:xfrm>
              <a:off x="2145792"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94">
            <a:extLst>
              <a:ext uri="{FF2B5EF4-FFF2-40B4-BE49-F238E27FC236}">
                <a16:creationId xmlns:a16="http://schemas.microsoft.com/office/drawing/2014/main" id="{2992E7CA-7717-0885-757A-3A1FA51150FF}"/>
              </a:ext>
            </a:extLst>
          </p:cNvPr>
          <p:cNvGrpSpPr/>
          <p:nvPr/>
        </p:nvGrpSpPr>
        <p:grpSpPr>
          <a:xfrm>
            <a:off x="7319964" y="2418339"/>
            <a:ext cx="2232025" cy="340101"/>
            <a:chOff x="129540" y="2418339"/>
            <a:chExt cx="2232025" cy="340101"/>
          </a:xfrm>
        </p:grpSpPr>
        <p:cxnSp>
          <p:nvCxnSpPr>
            <p:cNvPr id="96" name="Straight Connector 95">
              <a:extLst>
                <a:ext uri="{FF2B5EF4-FFF2-40B4-BE49-F238E27FC236}">
                  <a16:creationId xmlns:a16="http://schemas.microsoft.com/office/drawing/2014/main" id="{BD93D657-2137-785E-6322-A768F4874904}"/>
                </a:ext>
              </a:extLst>
            </p:cNvPr>
            <p:cNvCxnSpPr>
              <a:cxnSpLocks/>
            </p:cNvCxnSpPr>
            <p:nvPr/>
          </p:nvCxnSpPr>
          <p:spPr>
            <a:xfrm flipV="1">
              <a:off x="129540"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4762DB1C-3E5B-0203-39FC-BB536E03FCF1}"/>
                </a:ext>
              </a:extLst>
            </p:cNvPr>
            <p:cNvCxnSpPr>
              <a:cxnSpLocks/>
            </p:cNvCxnSpPr>
            <p:nvPr/>
          </p:nvCxnSpPr>
          <p:spPr>
            <a:xfrm>
              <a:off x="342773" y="2588390"/>
              <a:ext cx="2018792"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F2AAE55-7645-73BC-2809-482BF83D2300}"/>
                </a:ext>
              </a:extLst>
            </p:cNvPr>
            <p:cNvCxnSpPr>
              <a:cxnSpLocks/>
            </p:cNvCxnSpPr>
            <p:nvPr/>
          </p:nvCxnSpPr>
          <p:spPr>
            <a:xfrm>
              <a:off x="129540"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5CF1A370-FDB0-62DA-2A7D-AE301BE137B4}"/>
                </a:ext>
              </a:extLst>
            </p:cNvPr>
            <p:cNvCxnSpPr>
              <a:cxnSpLocks/>
            </p:cNvCxnSpPr>
            <p:nvPr/>
          </p:nvCxnSpPr>
          <p:spPr>
            <a:xfrm flipV="1">
              <a:off x="2145792"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72251FE2-8C88-94A6-9FB5-675D0E062247}"/>
                </a:ext>
              </a:extLst>
            </p:cNvPr>
            <p:cNvCxnSpPr>
              <a:cxnSpLocks/>
            </p:cNvCxnSpPr>
            <p:nvPr/>
          </p:nvCxnSpPr>
          <p:spPr>
            <a:xfrm>
              <a:off x="2145792"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1" name="Group 100">
            <a:extLst>
              <a:ext uri="{FF2B5EF4-FFF2-40B4-BE49-F238E27FC236}">
                <a16:creationId xmlns:a16="http://schemas.microsoft.com/office/drawing/2014/main" id="{C9ACEFEE-06A1-2433-2AF1-4C0E4A88C70D}"/>
              </a:ext>
            </a:extLst>
          </p:cNvPr>
          <p:cNvGrpSpPr/>
          <p:nvPr/>
        </p:nvGrpSpPr>
        <p:grpSpPr>
          <a:xfrm>
            <a:off x="9696452" y="2418339"/>
            <a:ext cx="2495548" cy="340101"/>
            <a:chOff x="129540" y="2418339"/>
            <a:chExt cx="2495548" cy="340101"/>
          </a:xfrm>
        </p:grpSpPr>
        <p:cxnSp>
          <p:nvCxnSpPr>
            <p:cNvPr id="102" name="Straight Connector 101">
              <a:extLst>
                <a:ext uri="{FF2B5EF4-FFF2-40B4-BE49-F238E27FC236}">
                  <a16:creationId xmlns:a16="http://schemas.microsoft.com/office/drawing/2014/main" id="{B367D2A4-B0AE-63C1-BDD9-C0A5357CEE5C}"/>
                </a:ext>
              </a:extLst>
            </p:cNvPr>
            <p:cNvCxnSpPr>
              <a:cxnSpLocks/>
            </p:cNvCxnSpPr>
            <p:nvPr/>
          </p:nvCxnSpPr>
          <p:spPr>
            <a:xfrm flipV="1">
              <a:off x="129540"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92AABD81-DAA4-492A-8386-AA6C796E6C42}"/>
                </a:ext>
              </a:extLst>
            </p:cNvPr>
            <p:cNvCxnSpPr>
              <a:cxnSpLocks/>
            </p:cNvCxnSpPr>
            <p:nvPr/>
          </p:nvCxnSpPr>
          <p:spPr>
            <a:xfrm>
              <a:off x="342773" y="2588390"/>
              <a:ext cx="2282315"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2094535F-F718-7B8B-F37D-4207A49DAA71}"/>
                </a:ext>
              </a:extLst>
            </p:cNvPr>
            <p:cNvCxnSpPr>
              <a:cxnSpLocks/>
            </p:cNvCxnSpPr>
            <p:nvPr/>
          </p:nvCxnSpPr>
          <p:spPr>
            <a:xfrm>
              <a:off x="129540"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07" name="Group 106">
            <a:extLst>
              <a:ext uri="{FF2B5EF4-FFF2-40B4-BE49-F238E27FC236}">
                <a16:creationId xmlns:a16="http://schemas.microsoft.com/office/drawing/2014/main" id="{8365DAEB-7D53-23CB-1920-A4A6B9938AE1}"/>
              </a:ext>
            </a:extLst>
          </p:cNvPr>
          <p:cNvGrpSpPr/>
          <p:nvPr/>
        </p:nvGrpSpPr>
        <p:grpSpPr>
          <a:xfrm>
            <a:off x="5016500" y="2418339"/>
            <a:ext cx="2159000" cy="340101"/>
            <a:chOff x="129540" y="2418339"/>
            <a:chExt cx="2159000" cy="340101"/>
          </a:xfrm>
        </p:grpSpPr>
        <p:cxnSp>
          <p:nvCxnSpPr>
            <p:cNvPr id="108" name="Straight Connector 107">
              <a:extLst>
                <a:ext uri="{FF2B5EF4-FFF2-40B4-BE49-F238E27FC236}">
                  <a16:creationId xmlns:a16="http://schemas.microsoft.com/office/drawing/2014/main" id="{B507FC89-738B-C63A-C05A-2C4EFEF87AFB}"/>
                </a:ext>
              </a:extLst>
            </p:cNvPr>
            <p:cNvCxnSpPr>
              <a:cxnSpLocks/>
            </p:cNvCxnSpPr>
            <p:nvPr/>
          </p:nvCxnSpPr>
          <p:spPr>
            <a:xfrm flipV="1">
              <a:off x="129540"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0598BA60-164C-1FB1-39D7-F740234C93CF}"/>
                </a:ext>
              </a:extLst>
            </p:cNvPr>
            <p:cNvCxnSpPr>
              <a:cxnSpLocks/>
            </p:cNvCxnSpPr>
            <p:nvPr/>
          </p:nvCxnSpPr>
          <p:spPr>
            <a:xfrm>
              <a:off x="342773" y="2588390"/>
              <a:ext cx="194576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47280F47-4AFB-42F7-59A8-E723F8B2EBE6}"/>
                </a:ext>
              </a:extLst>
            </p:cNvPr>
            <p:cNvCxnSpPr>
              <a:cxnSpLocks/>
            </p:cNvCxnSpPr>
            <p:nvPr/>
          </p:nvCxnSpPr>
          <p:spPr>
            <a:xfrm>
              <a:off x="129540"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3C38CA0-1F91-F130-95E6-22E41E1E0736}"/>
                </a:ext>
              </a:extLst>
            </p:cNvPr>
            <p:cNvCxnSpPr>
              <a:cxnSpLocks/>
            </p:cNvCxnSpPr>
            <p:nvPr/>
          </p:nvCxnSpPr>
          <p:spPr>
            <a:xfrm flipV="1">
              <a:off x="2071404" y="2588390"/>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C0631C77-F503-6D7A-3DFE-43C8EC7AECD3}"/>
                </a:ext>
              </a:extLst>
            </p:cNvPr>
            <p:cNvCxnSpPr>
              <a:cxnSpLocks/>
            </p:cNvCxnSpPr>
            <p:nvPr/>
          </p:nvCxnSpPr>
          <p:spPr>
            <a:xfrm>
              <a:off x="2071404" y="2418339"/>
              <a:ext cx="215773" cy="17005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2" name="Espaço Reservado para Texto 8">
            <a:extLst>
              <a:ext uri="{FF2B5EF4-FFF2-40B4-BE49-F238E27FC236}">
                <a16:creationId xmlns:a16="http://schemas.microsoft.com/office/drawing/2014/main" id="{9F092AEB-D493-DECE-8986-9A9A44C64CF9}"/>
              </a:ext>
            </a:extLst>
          </p:cNvPr>
          <p:cNvSpPr txBox="1">
            <a:spLocks/>
          </p:cNvSpPr>
          <p:nvPr/>
        </p:nvSpPr>
        <p:spPr>
          <a:xfrm>
            <a:off x="263525"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18" name="Espaço Reservado para Texto 8">
            <a:extLst>
              <a:ext uri="{FF2B5EF4-FFF2-40B4-BE49-F238E27FC236}">
                <a16:creationId xmlns:a16="http://schemas.microsoft.com/office/drawing/2014/main" id="{0BDF922C-344E-ED4F-D59F-8F31608E8CA0}"/>
              </a:ext>
            </a:extLst>
          </p:cNvPr>
          <p:cNvSpPr txBox="1">
            <a:spLocks/>
          </p:cNvSpPr>
          <p:nvPr/>
        </p:nvSpPr>
        <p:spPr>
          <a:xfrm>
            <a:off x="2640013"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22" name="Espaço Reservado para Texto 8">
            <a:extLst>
              <a:ext uri="{FF2B5EF4-FFF2-40B4-BE49-F238E27FC236}">
                <a16:creationId xmlns:a16="http://schemas.microsoft.com/office/drawing/2014/main" id="{A4CE4914-CBE3-2ECE-DA88-820B7FD6F429}"/>
              </a:ext>
            </a:extLst>
          </p:cNvPr>
          <p:cNvSpPr txBox="1">
            <a:spLocks/>
          </p:cNvSpPr>
          <p:nvPr/>
        </p:nvSpPr>
        <p:spPr>
          <a:xfrm>
            <a:off x="5016501"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23" name="Espaço Reservado para Texto 8">
            <a:extLst>
              <a:ext uri="{FF2B5EF4-FFF2-40B4-BE49-F238E27FC236}">
                <a16:creationId xmlns:a16="http://schemas.microsoft.com/office/drawing/2014/main" id="{2748BCCB-2959-1036-30AA-B352CAF30762}"/>
              </a:ext>
            </a:extLst>
          </p:cNvPr>
          <p:cNvSpPr txBox="1">
            <a:spLocks/>
          </p:cNvSpPr>
          <p:nvPr/>
        </p:nvSpPr>
        <p:spPr>
          <a:xfrm>
            <a:off x="7319964"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25" name="Espaço Reservado para Texto 8">
            <a:extLst>
              <a:ext uri="{FF2B5EF4-FFF2-40B4-BE49-F238E27FC236}">
                <a16:creationId xmlns:a16="http://schemas.microsoft.com/office/drawing/2014/main" id="{68E80609-5849-8098-A261-FD46314F5395}"/>
              </a:ext>
            </a:extLst>
          </p:cNvPr>
          <p:cNvSpPr txBox="1">
            <a:spLocks/>
          </p:cNvSpPr>
          <p:nvPr/>
        </p:nvSpPr>
        <p:spPr>
          <a:xfrm>
            <a:off x="9696451" y="3417935"/>
            <a:ext cx="2063115" cy="1090811"/>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pPr>
            <a:r>
              <a:rPr lang="pt-BR" sz="1200" err="1">
                <a:solidFill>
                  <a:schemeClr val="bg1"/>
                </a:solidFill>
                <a:latin typeface="Work Sans" pitchFamily="2" charset="0"/>
              </a:rPr>
              <a:t>lorem</a:t>
            </a:r>
            <a:r>
              <a:rPr lang="pt-BR" sz="1200">
                <a:solidFill>
                  <a:schemeClr val="bg1"/>
                </a:solidFill>
                <a:latin typeface="Work Sans" pitchFamily="2" charset="0"/>
              </a:rPr>
              <a:t> ipsum </a:t>
            </a:r>
            <a:r>
              <a:rPr lang="pt-BR" sz="1200" err="1">
                <a:solidFill>
                  <a:schemeClr val="bg1"/>
                </a:solidFill>
                <a:latin typeface="Work Sans" pitchFamily="2" charset="0"/>
              </a:rPr>
              <a:t>dolor</a:t>
            </a:r>
            <a:r>
              <a:rPr lang="pt-BR" sz="1200">
                <a:solidFill>
                  <a:schemeClr val="bg1"/>
                </a:solidFill>
                <a:latin typeface="Work Sans" pitchFamily="2" charset="0"/>
              </a:rPr>
              <a:t> </a:t>
            </a:r>
            <a:r>
              <a:rPr lang="pt-BR" sz="1200" err="1">
                <a:solidFill>
                  <a:schemeClr val="bg1"/>
                </a:solidFill>
                <a:latin typeface="Work Sans" pitchFamily="2" charset="0"/>
              </a:rPr>
              <a:t>sit</a:t>
            </a:r>
            <a:r>
              <a:rPr lang="pt-BR" sz="1200">
                <a:solidFill>
                  <a:schemeClr val="bg1"/>
                </a:solidFill>
                <a:latin typeface="Work Sans" pitchFamily="2" charset="0"/>
              </a:rPr>
              <a:t> </a:t>
            </a:r>
            <a:r>
              <a:rPr lang="pt-BR" sz="1200" err="1">
                <a:solidFill>
                  <a:schemeClr val="bg1"/>
                </a:solidFill>
                <a:latin typeface="Work Sans" pitchFamily="2" charset="0"/>
              </a:rPr>
              <a:t>amet</a:t>
            </a:r>
            <a:r>
              <a:rPr lang="pt-BR" sz="1200">
                <a:solidFill>
                  <a:schemeClr val="bg1"/>
                </a:solidFill>
                <a:latin typeface="Work Sans" pitchFamily="2" charset="0"/>
              </a:rPr>
              <a:t>, </a:t>
            </a:r>
            <a:r>
              <a:rPr lang="pt-BR" sz="1200" err="1">
                <a:solidFill>
                  <a:schemeClr val="bg1"/>
                </a:solidFill>
                <a:latin typeface="Work Sans" pitchFamily="2" charset="0"/>
              </a:rPr>
              <a:t>consectetur</a:t>
            </a:r>
            <a:r>
              <a:rPr lang="pt-BR" sz="1200">
                <a:solidFill>
                  <a:schemeClr val="bg1"/>
                </a:solidFill>
                <a:latin typeface="Work Sans" pitchFamily="2" charset="0"/>
              </a:rPr>
              <a:t> </a:t>
            </a:r>
            <a:r>
              <a:rPr lang="pt-BR" sz="1200" err="1">
                <a:solidFill>
                  <a:schemeClr val="bg1"/>
                </a:solidFill>
                <a:latin typeface="Work Sans" pitchFamily="2" charset="0"/>
              </a:rPr>
              <a:t>adipiscing</a:t>
            </a:r>
            <a:r>
              <a:rPr lang="pt-BR" sz="1200">
                <a:solidFill>
                  <a:schemeClr val="bg1"/>
                </a:solidFill>
                <a:latin typeface="Work Sans" pitchFamily="2" charset="0"/>
              </a:rPr>
              <a:t> </a:t>
            </a:r>
            <a:r>
              <a:rPr lang="pt-BR" sz="1200" err="1">
                <a:solidFill>
                  <a:schemeClr val="bg1"/>
                </a:solidFill>
                <a:latin typeface="Work Sans" pitchFamily="2" charset="0"/>
              </a:rPr>
              <a:t>elit</a:t>
            </a:r>
            <a:r>
              <a:rPr lang="pt-BR" sz="1200">
                <a:solidFill>
                  <a:schemeClr val="bg1"/>
                </a:solidFill>
                <a:latin typeface="Work Sans" pitchFamily="2" charset="0"/>
              </a:rPr>
              <a:t>, </a:t>
            </a:r>
            <a:r>
              <a:rPr lang="pt-BR" sz="1200" err="1">
                <a:solidFill>
                  <a:schemeClr val="bg1"/>
                </a:solidFill>
                <a:latin typeface="Work Sans" pitchFamily="2" charset="0"/>
              </a:rPr>
              <a:t>sed</a:t>
            </a:r>
            <a:r>
              <a:rPr lang="pt-BR" sz="1200">
                <a:solidFill>
                  <a:schemeClr val="bg1"/>
                </a:solidFill>
                <a:latin typeface="Work Sans" pitchFamily="2" charset="0"/>
              </a:rPr>
              <a:t> do </a:t>
            </a:r>
            <a:r>
              <a:rPr lang="pt-BR" sz="1200" err="1">
                <a:solidFill>
                  <a:schemeClr val="bg1"/>
                </a:solidFill>
                <a:latin typeface="Work Sans" pitchFamily="2" charset="0"/>
              </a:rPr>
              <a:t>eiusmod</a:t>
            </a:r>
            <a:r>
              <a:rPr lang="pt-BR" sz="1200">
                <a:solidFill>
                  <a:schemeClr val="bg1"/>
                </a:solidFill>
                <a:latin typeface="Work Sans" pitchFamily="2" charset="0"/>
              </a:rPr>
              <a:t> </a:t>
            </a:r>
            <a:r>
              <a:rPr lang="pt-BR" sz="1200" err="1">
                <a:solidFill>
                  <a:schemeClr val="bg1"/>
                </a:solidFill>
                <a:latin typeface="Work Sans" pitchFamily="2" charset="0"/>
              </a:rPr>
              <a:t>tempor</a:t>
            </a:r>
            <a:r>
              <a:rPr lang="pt-BR" sz="1200">
                <a:solidFill>
                  <a:schemeClr val="bg1"/>
                </a:solidFill>
                <a:latin typeface="Work Sans" pitchFamily="2" charset="0"/>
              </a:rPr>
              <a:t> </a:t>
            </a:r>
            <a:r>
              <a:rPr lang="pt-BR" sz="1200" err="1">
                <a:solidFill>
                  <a:schemeClr val="bg1"/>
                </a:solidFill>
                <a:latin typeface="Work Sans" pitchFamily="2" charset="0"/>
              </a:rPr>
              <a:t>incididunt</a:t>
            </a:r>
            <a:r>
              <a:rPr lang="pt-BR" sz="1200">
                <a:solidFill>
                  <a:schemeClr val="bg1"/>
                </a:solidFill>
                <a:latin typeface="Work Sans" pitchFamily="2" charset="0"/>
              </a:rPr>
              <a:t> ut labore et </a:t>
            </a:r>
            <a:r>
              <a:rPr lang="pt-BR" sz="1200" err="1">
                <a:solidFill>
                  <a:schemeClr val="bg1"/>
                </a:solidFill>
                <a:latin typeface="Work Sans" pitchFamily="2" charset="0"/>
              </a:rPr>
              <a:t>dolore</a:t>
            </a:r>
            <a:r>
              <a:rPr lang="pt-BR" sz="1200">
                <a:solidFill>
                  <a:schemeClr val="bg1"/>
                </a:solidFill>
                <a:latin typeface="Work Sans" pitchFamily="2" charset="0"/>
              </a:rPr>
              <a:t> magna. </a:t>
            </a:r>
          </a:p>
        </p:txBody>
      </p:sp>
      <p:sp>
        <p:nvSpPr>
          <p:cNvPr id="4" name="Título 1">
            <a:extLst>
              <a:ext uri="{FF2B5EF4-FFF2-40B4-BE49-F238E27FC236}">
                <a16:creationId xmlns:a16="http://schemas.microsoft.com/office/drawing/2014/main" id="{98A30C25-0EB7-71EC-743D-DFBF16AC242B}"/>
              </a:ext>
            </a:extLst>
          </p:cNvPr>
          <p:cNvSpPr txBox="1">
            <a:spLocks/>
          </p:cNvSpPr>
          <p:nvPr/>
        </p:nvSpPr>
        <p:spPr>
          <a:xfrm>
            <a:off x="225967" y="329003"/>
            <a:ext cx="9450388" cy="918128"/>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800" b="0" err="1">
                <a:solidFill>
                  <a:schemeClr val="bg1"/>
                </a:solidFill>
                <a:latin typeface="+mn-lt"/>
              </a:rPr>
              <a:t>Rollout</a:t>
            </a:r>
            <a:r>
              <a:rPr lang="pt-BR" sz="4800" b="0">
                <a:solidFill>
                  <a:schemeClr val="bg1"/>
                </a:solidFill>
                <a:latin typeface="+mn-lt"/>
              </a:rPr>
              <a:t> </a:t>
            </a:r>
            <a:r>
              <a:rPr lang="pt-BR" sz="4800" b="0" err="1">
                <a:solidFill>
                  <a:schemeClr val="bg1"/>
                </a:solidFill>
                <a:latin typeface="+mn-lt"/>
              </a:rPr>
              <a:t>Plan</a:t>
            </a:r>
            <a:endParaRPr lang="pt-BR" sz="4800" b="0">
              <a:solidFill>
                <a:schemeClr val="bg1"/>
              </a:solidFill>
              <a:latin typeface="+mn-lt"/>
            </a:endParaRPr>
          </a:p>
        </p:txBody>
      </p:sp>
    </p:spTree>
    <p:extLst>
      <p:ext uri="{BB962C8B-B14F-4D97-AF65-F5344CB8AC3E}">
        <p14:creationId xmlns:p14="http://schemas.microsoft.com/office/powerpoint/2010/main" val="2449961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13" name="Título 1">
            <a:extLst>
              <a:ext uri="{FF2B5EF4-FFF2-40B4-BE49-F238E27FC236}">
                <a16:creationId xmlns:a16="http://schemas.microsoft.com/office/drawing/2014/main" id="{2DF34826-C7D3-021B-56B8-5DC57991DCBB}"/>
              </a:ext>
            </a:extLst>
          </p:cNvPr>
          <p:cNvSpPr txBox="1">
            <a:spLocks/>
          </p:cNvSpPr>
          <p:nvPr/>
        </p:nvSpPr>
        <p:spPr>
          <a:xfrm>
            <a:off x="263525" y="1921891"/>
            <a:ext cx="1977189"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1. Step </a:t>
            </a:r>
            <a:r>
              <a:rPr lang="pt-BR" sz="2000" b="0" err="1">
                <a:solidFill>
                  <a:schemeClr val="bg1"/>
                </a:solidFill>
                <a:latin typeface="Work Sans" pitchFamily="2" charset="0"/>
              </a:rPr>
              <a:t>One</a:t>
            </a:r>
            <a:endParaRPr lang="pt-BR" sz="2000" b="0">
              <a:solidFill>
                <a:schemeClr val="bg1"/>
              </a:solidFill>
              <a:latin typeface="Work Sans" pitchFamily="2" charset="0"/>
            </a:endParaRPr>
          </a:p>
        </p:txBody>
      </p:sp>
      <p:sp>
        <p:nvSpPr>
          <p:cNvPr id="14" name="Espaço Reservado para Texto 8">
            <a:extLst>
              <a:ext uri="{FF2B5EF4-FFF2-40B4-BE49-F238E27FC236}">
                <a16:creationId xmlns:a16="http://schemas.microsoft.com/office/drawing/2014/main" id="{EFC42151-E580-3799-68A5-B8A8A290EFBD}"/>
              </a:ext>
            </a:extLst>
          </p:cNvPr>
          <p:cNvSpPr txBox="1">
            <a:spLocks/>
          </p:cNvSpPr>
          <p:nvPr/>
        </p:nvSpPr>
        <p:spPr>
          <a:xfrm>
            <a:off x="273685" y="2183510"/>
            <a:ext cx="1977189" cy="355034"/>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cxnSp>
        <p:nvCxnSpPr>
          <p:cNvPr id="51" name="Straight Connector 50">
            <a:extLst>
              <a:ext uri="{FF2B5EF4-FFF2-40B4-BE49-F238E27FC236}">
                <a16:creationId xmlns:a16="http://schemas.microsoft.com/office/drawing/2014/main" id="{8DDF1626-D3DD-C3ED-E3DF-0F69FEF85F6F}"/>
              </a:ext>
            </a:extLst>
          </p:cNvPr>
          <p:cNvCxnSpPr>
            <a:cxnSpLocks/>
          </p:cNvCxnSpPr>
          <p:nvPr/>
        </p:nvCxnSpPr>
        <p:spPr>
          <a:xfrm flipV="1">
            <a:off x="291973" y="2692401"/>
            <a:ext cx="0" cy="904294"/>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F9EBE06-F921-55BB-0535-B1648529D3A5}"/>
              </a:ext>
            </a:extLst>
          </p:cNvPr>
          <p:cNvCxnSpPr>
            <a:cxnSpLocks/>
          </p:cNvCxnSpPr>
          <p:nvPr/>
        </p:nvCxnSpPr>
        <p:spPr>
          <a:xfrm flipV="1">
            <a:off x="3200370" y="2692401"/>
            <a:ext cx="0" cy="904294"/>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8AAD218-A618-EF9B-D05E-EA3C03D15F1E}"/>
              </a:ext>
            </a:extLst>
          </p:cNvPr>
          <p:cNvCxnSpPr>
            <a:cxnSpLocks/>
          </p:cNvCxnSpPr>
          <p:nvPr/>
        </p:nvCxnSpPr>
        <p:spPr>
          <a:xfrm flipV="1">
            <a:off x="6108767" y="2692401"/>
            <a:ext cx="0" cy="904294"/>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94741A09-161D-0410-071A-D1378A8E9541}"/>
              </a:ext>
            </a:extLst>
          </p:cNvPr>
          <p:cNvCxnSpPr>
            <a:cxnSpLocks/>
          </p:cNvCxnSpPr>
          <p:nvPr/>
        </p:nvCxnSpPr>
        <p:spPr>
          <a:xfrm flipV="1">
            <a:off x="8946828" y="2692401"/>
            <a:ext cx="0" cy="904294"/>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7" name="Título 1">
            <a:extLst>
              <a:ext uri="{FF2B5EF4-FFF2-40B4-BE49-F238E27FC236}">
                <a16:creationId xmlns:a16="http://schemas.microsoft.com/office/drawing/2014/main" id="{DC9E0F07-0F69-DA56-C8E6-784F9E0C211E}"/>
              </a:ext>
            </a:extLst>
          </p:cNvPr>
          <p:cNvSpPr txBox="1">
            <a:spLocks/>
          </p:cNvSpPr>
          <p:nvPr/>
        </p:nvSpPr>
        <p:spPr>
          <a:xfrm>
            <a:off x="3169890" y="1921891"/>
            <a:ext cx="1977189"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3. Step </a:t>
            </a:r>
            <a:r>
              <a:rPr lang="pt-BR" sz="2000" b="0" err="1">
                <a:solidFill>
                  <a:schemeClr val="bg1"/>
                </a:solidFill>
                <a:latin typeface="Work Sans" pitchFamily="2" charset="0"/>
              </a:rPr>
              <a:t>Three</a:t>
            </a:r>
            <a:endParaRPr lang="pt-BR" sz="2000" b="0">
              <a:solidFill>
                <a:schemeClr val="bg1"/>
              </a:solidFill>
              <a:latin typeface="Work Sans" pitchFamily="2" charset="0"/>
            </a:endParaRPr>
          </a:p>
        </p:txBody>
      </p:sp>
      <p:sp>
        <p:nvSpPr>
          <p:cNvPr id="38" name="Espaço Reservado para Texto 8">
            <a:extLst>
              <a:ext uri="{FF2B5EF4-FFF2-40B4-BE49-F238E27FC236}">
                <a16:creationId xmlns:a16="http://schemas.microsoft.com/office/drawing/2014/main" id="{6084A967-745A-C22A-482D-EFA19EFE8052}"/>
              </a:ext>
            </a:extLst>
          </p:cNvPr>
          <p:cNvSpPr txBox="1">
            <a:spLocks/>
          </p:cNvSpPr>
          <p:nvPr/>
        </p:nvSpPr>
        <p:spPr>
          <a:xfrm>
            <a:off x="3180050" y="2183510"/>
            <a:ext cx="1977189" cy="355034"/>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39" name="Título 1">
            <a:extLst>
              <a:ext uri="{FF2B5EF4-FFF2-40B4-BE49-F238E27FC236}">
                <a16:creationId xmlns:a16="http://schemas.microsoft.com/office/drawing/2014/main" id="{51724FEF-5FB0-F50E-58E4-95B2C876B237}"/>
              </a:ext>
            </a:extLst>
          </p:cNvPr>
          <p:cNvSpPr txBox="1">
            <a:spLocks/>
          </p:cNvSpPr>
          <p:nvPr/>
        </p:nvSpPr>
        <p:spPr>
          <a:xfrm>
            <a:off x="6076255" y="1921891"/>
            <a:ext cx="1977189"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5. Step Five</a:t>
            </a:r>
          </a:p>
        </p:txBody>
      </p:sp>
      <p:sp>
        <p:nvSpPr>
          <p:cNvPr id="40" name="Espaço Reservado para Texto 8">
            <a:extLst>
              <a:ext uri="{FF2B5EF4-FFF2-40B4-BE49-F238E27FC236}">
                <a16:creationId xmlns:a16="http://schemas.microsoft.com/office/drawing/2014/main" id="{FC5723B5-FA43-170E-3BA0-1486D021476E}"/>
              </a:ext>
            </a:extLst>
          </p:cNvPr>
          <p:cNvSpPr txBox="1">
            <a:spLocks/>
          </p:cNvSpPr>
          <p:nvPr/>
        </p:nvSpPr>
        <p:spPr>
          <a:xfrm>
            <a:off x="6086415" y="2183510"/>
            <a:ext cx="1977189" cy="355034"/>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41" name="Título 1">
            <a:extLst>
              <a:ext uri="{FF2B5EF4-FFF2-40B4-BE49-F238E27FC236}">
                <a16:creationId xmlns:a16="http://schemas.microsoft.com/office/drawing/2014/main" id="{BA526DE3-731D-3065-E074-BD922FAFC352}"/>
              </a:ext>
            </a:extLst>
          </p:cNvPr>
          <p:cNvSpPr txBox="1">
            <a:spLocks/>
          </p:cNvSpPr>
          <p:nvPr/>
        </p:nvSpPr>
        <p:spPr>
          <a:xfrm>
            <a:off x="8891964" y="1921891"/>
            <a:ext cx="1977189"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7. Step </a:t>
            </a:r>
            <a:r>
              <a:rPr lang="pt-BR" sz="2000" b="0" err="1">
                <a:solidFill>
                  <a:schemeClr val="bg1"/>
                </a:solidFill>
                <a:latin typeface="Work Sans" pitchFamily="2" charset="0"/>
              </a:rPr>
              <a:t>Seven</a:t>
            </a:r>
            <a:endParaRPr lang="pt-BR" sz="2000" b="0">
              <a:solidFill>
                <a:schemeClr val="bg1"/>
              </a:solidFill>
              <a:latin typeface="Work Sans" pitchFamily="2" charset="0"/>
            </a:endParaRPr>
          </a:p>
        </p:txBody>
      </p:sp>
      <p:sp>
        <p:nvSpPr>
          <p:cNvPr id="42" name="Espaço Reservado para Texto 8">
            <a:extLst>
              <a:ext uri="{FF2B5EF4-FFF2-40B4-BE49-F238E27FC236}">
                <a16:creationId xmlns:a16="http://schemas.microsoft.com/office/drawing/2014/main" id="{0C0485E9-4D90-ACC1-4D7B-FC31AB30ACC1}"/>
              </a:ext>
            </a:extLst>
          </p:cNvPr>
          <p:cNvSpPr txBox="1">
            <a:spLocks/>
          </p:cNvSpPr>
          <p:nvPr/>
        </p:nvSpPr>
        <p:spPr>
          <a:xfrm>
            <a:off x="8902124" y="2183510"/>
            <a:ext cx="1977189" cy="355034"/>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43" name="Título 1">
            <a:extLst>
              <a:ext uri="{FF2B5EF4-FFF2-40B4-BE49-F238E27FC236}">
                <a16:creationId xmlns:a16="http://schemas.microsoft.com/office/drawing/2014/main" id="{473DEBFF-95DB-F0D6-D490-9F02BFB87297}"/>
              </a:ext>
            </a:extLst>
          </p:cNvPr>
          <p:cNvSpPr txBox="1">
            <a:spLocks/>
          </p:cNvSpPr>
          <p:nvPr/>
        </p:nvSpPr>
        <p:spPr>
          <a:xfrm>
            <a:off x="10173916" y="4709984"/>
            <a:ext cx="1744399"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8. Step </a:t>
            </a:r>
            <a:r>
              <a:rPr lang="pt-BR" sz="2000" b="0" err="1">
                <a:solidFill>
                  <a:schemeClr val="bg1"/>
                </a:solidFill>
                <a:latin typeface="Work Sans" pitchFamily="2" charset="0"/>
              </a:rPr>
              <a:t>Eight</a:t>
            </a:r>
            <a:endParaRPr lang="pt-BR" sz="2000" b="0">
              <a:solidFill>
                <a:schemeClr val="bg1"/>
              </a:solidFill>
              <a:latin typeface="Work Sans" pitchFamily="2" charset="0"/>
            </a:endParaRPr>
          </a:p>
        </p:txBody>
      </p:sp>
      <p:sp>
        <p:nvSpPr>
          <p:cNvPr id="44" name="Espaço Reservado para Texto 8">
            <a:extLst>
              <a:ext uri="{FF2B5EF4-FFF2-40B4-BE49-F238E27FC236}">
                <a16:creationId xmlns:a16="http://schemas.microsoft.com/office/drawing/2014/main" id="{3F84403E-AB85-7C50-6652-68685A100562}"/>
              </a:ext>
            </a:extLst>
          </p:cNvPr>
          <p:cNvSpPr txBox="1">
            <a:spLocks/>
          </p:cNvSpPr>
          <p:nvPr/>
        </p:nvSpPr>
        <p:spPr>
          <a:xfrm>
            <a:off x="10184076" y="4971603"/>
            <a:ext cx="1744399" cy="355034"/>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45" name="Título 1">
            <a:extLst>
              <a:ext uri="{FF2B5EF4-FFF2-40B4-BE49-F238E27FC236}">
                <a16:creationId xmlns:a16="http://schemas.microsoft.com/office/drawing/2014/main" id="{B95FABBE-09A2-1726-BEF0-4719658A34D8}"/>
              </a:ext>
            </a:extLst>
          </p:cNvPr>
          <p:cNvSpPr txBox="1">
            <a:spLocks/>
          </p:cNvSpPr>
          <p:nvPr/>
        </p:nvSpPr>
        <p:spPr>
          <a:xfrm>
            <a:off x="7481686" y="4709984"/>
            <a:ext cx="1977189"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6. Step Six</a:t>
            </a:r>
          </a:p>
        </p:txBody>
      </p:sp>
      <p:sp>
        <p:nvSpPr>
          <p:cNvPr id="46" name="Espaço Reservado para Texto 8">
            <a:extLst>
              <a:ext uri="{FF2B5EF4-FFF2-40B4-BE49-F238E27FC236}">
                <a16:creationId xmlns:a16="http://schemas.microsoft.com/office/drawing/2014/main" id="{86E05986-032A-26C3-FB7D-F1B2288192BE}"/>
              </a:ext>
            </a:extLst>
          </p:cNvPr>
          <p:cNvSpPr txBox="1">
            <a:spLocks/>
          </p:cNvSpPr>
          <p:nvPr/>
        </p:nvSpPr>
        <p:spPr>
          <a:xfrm>
            <a:off x="7491846" y="4971603"/>
            <a:ext cx="1977189" cy="355034"/>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47" name="Título 1">
            <a:extLst>
              <a:ext uri="{FF2B5EF4-FFF2-40B4-BE49-F238E27FC236}">
                <a16:creationId xmlns:a16="http://schemas.microsoft.com/office/drawing/2014/main" id="{A4E6BCE6-06EB-4090-2EA7-15DB5F2CC4DF}"/>
              </a:ext>
            </a:extLst>
          </p:cNvPr>
          <p:cNvSpPr txBox="1">
            <a:spLocks/>
          </p:cNvSpPr>
          <p:nvPr/>
        </p:nvSpPr>
        <p:spPr>
          <a:xfrm>
            <a:off x="4578672" y="4709984"/>
            <a:ext cx="1977189"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4. Step Four</a:t>
            </a:r>
          </a:p>
        </p:txBody>
      </p:sp>
      <p:sp>
        <p:nvSpPr>
          <p:cNvPr id="48" name="Espaço Reservado para Texto 8">
            <a:extLst>
              <a:ext uri="{FF2B5EF4-FFF2-40B4-BE49-F238E27FC236}">
                <a16:creationId xmlns:a16="http://schemas.microsoft.com/office/drawing/2014/main" id="{43E018EF-51FE-616E-ACEF-C50C74D850E6}"/>
              </a:ext>
            </a:extLst>
          </p:cNvPr>
          <p:cNvSpPr txBox="1">
            <a:spLocks/>
          </p:cNvSpPr>
          <p:nvPr/>
        </p:nvSpPr>
        <p:spPr>
          <a:xfrm>
            <a:off x="4588832" y="4971603"/>
            <a:ext cx="1977189" cy="355034"/>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sp>
        <p:nvSpPr>
          <p:cNvPr id="49" name="Título 1">
            <a:extLst>
              <a:ext uri="{FF2B5EF4-FFF2-40B4-BE49-F238E27FC236}">
                <a16:creationId xmlns:a16="http://schemas.microsoft.com/office/drawing/2014/main" id="{B80E5B5F-EB90-E9EE-6CE7-66BB400117F1}"/>
              </a:ext>
            </a:extLst>
          </p:cNvPr>
          <p:cNvSpPr txBox="1">
            <a:spLocks/>
          </p:cNvSpPr>
          <p:nvPr/>
        </p:nvSpPr>
        <p:spPr>
          <a:xfrm>
            <a:off x="1651413" y="4709984"/>
            <a:ext cx="1977189" cy="261615"/>
          </a:xfrm>
          <a:prstGeom prst="rect">
            <a:avLst/>
          </a:prstGeom>
          <a:noFill/>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2000" b="0">
                <a:solidFill>
                  <a:schemeClr val="bg1"/>
                </a:solidFill>
                <a:latin typeface="Work Sans" pitchFamily="2" charset="0"/>
              </a:rPr>
              <a:t>2. Step </a:t>
            </a:r>
            <a:r>
              <a:rPr lang="pt-BR" sz="2000" b="0" err="1">
                <a:solidFill>
                  <a:schemeClr val="bg1"/>
                </a:solidFill>
                <a:latin typeface="Work Sans" pitchFamily="2" charset="0"/>
              </a:rPr>
              <a:t>Two</a:t>
            </a:r>
            <a:endParaRPr lang="pt-BR" sz="2000" b="0">
              <a:solidFill>
                <a:schemeClr val="bg1"/>
              </a:solidFill>
              <a:latin typeface="Work Sans" pitchFamily="2" charset="0"/>
            </a:endParaRPr>
          </a:p>
        </p:txBody>
      </p:sp>
      <p:sp>
        <p:nvSpPr>
          <p:cNvPr id="50" name="Espaço Reservado para Texto 8">
            <a:extLst>
              <a:ext uri="{FF2B5EF4-FFF2-40B4-BE49-F238E27FC236}">
                <a16:creationId xmlns:a16="http://schemas.microsoft.com/office/drawing/2014/main" id="{75B329DE-B3E5-38FD-A8C2-97DFC452F7B7}"/>
              </a:ext>
            </a:extLst>
          </p:cNvPr>
          <p:cNvSpPr txBox="1">
            <a:spLocks/>
          </p:cNvSpPr>
          <p:nvPr/>
        </p:nvSpPr>
        <p:spPr>
          <a:xfrm>
            <a:off x="1661573" y="4971603"/>
            <a:ext cx="1977189" cy="355034"/>
          </a:xfrm>
          <a:prstGeom prst="rect">
            <a:avLst/>
          </a:prstGeom>
        </p:spPr>
        <p:txBody>
          <a:bodyPr vert="horz" wrap="square" lIns="0" tIns="0" rIns="0" bIns="0" rtlCol="0" anchor="t">
            <a:spAutoFit/>
          </a:bodyPr>
          <a:lstStyle>
            <a:lvl1pPr marL="0" indent="0" algn="l" defTabSz="609585" rtl="0" eaLnBrk="1" latinLnBrk="0" hangingPunct="1">
              <a:lnSpc>
                <a:spcPct val="100000"/>
              </a:lnSpc>
              <a:spcBef>
                <a:spcPts val="0"/>
              </a:spcBef>
              <a:spcAft>
                <a:spcPts val="800"/>
              </a:spcAft>
              <a:buFontTx/>
              <a:buNone/>
              <a:defRPr sz="1600" kern="1200" baseline="0">
                <a:solidFill>
                  <a:schemeClr val="accent1"/>
                </a:solidFill>
                <a:latin typeface="FS Elliot Pro" panose="02000503040000020004" pitchFamily="50" charset="0"/>
                <a:ea typeface="+mn-ea"/>
                <a:cs typeface="+mn-cs"/>
              </a:defRPr>
            </a:lvl1pPr>
            <a:lvl2pPr marL="914377" indent="-304792" algn="l" defTabSz="609585" rtl="0" eaLnBrk="1" latinLnBrk="0" hangingPunct="1">
              <a:lnSpc>
                <a:spcPts val="1840"/>
              </a:lnSpc>
              <a:spcBef>
                <a:spcPct val="20000"/>
              </a:spcBef>
              <a:buFont typeface="Arial" panose="020B0604020202020204" pitchFamily="34" charset="0"/>
              <a:buChar char="•"/>
              <a:defRPr sz="1600" kern="1200" baseline="0">
                <a:solidFill>
                  <a:schemeClr val="accent1"/>
                </a:solidFill>
                <a:latin typeface="FS Elliot Pro" panose="02000503040000020004" pitchFamily="50" charset="0"/>
                <a:ea typeface="+mn-ea"/>
                <a:cs typeface="+mn-cs"/>
              </a:defRPr>
            </a:lvl2pPr>
            <a:lvl3pPr marL="1219170"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3pPr>
            <a:lvl4pPr marL="1828754"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4pPr>
            <a:lvl5pPr marL="2438339" indent="0" algn="l" defTabSz="609585" rtl="0" eaLnBrk="1" latinLnBrk="0" hangingPunct="1">
              <a:lnSpc>
                <a:spcPts val="1840"/>
              </a:lnSpc>
              <a:spcBef>
                <a:spcPct val="20000"/>
              </a:spcBef>
              <a:buFontTx/>
              <a:buNone/>
              <a:defRPr sz="1600" kern="1200" baseline="0">
                <a:solidFill>
                  <a:schemeClr val="accent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nSpc>
                <a:spcPct val="120000"/>
              </a:lnSpc>
              <a:spcAft>
                <a:spcPts val="1200"/>
              </a:spcAft>
            </a:pPr>
            <a:r>
              <a:rPr lang="pt-BR" sz="1000" err="1">
                <a:solidFill>
                  <a:schemeClr val="bg1"/>
                </a:solidFill>
                <a:latin typeface="Work Sans" pitchFamily="2" charset="0"/>
              </a:rPr>
              <a:t>lorem</a:t>
            </a:r>
            <a:r>
              <a:rPr lang="pt-BR" sz="1000">
                <a:solidFill>
                  <a:schemeClr val="bg1"/>
                </a:solidFill>
                <a:latin typeface="Work Sans" pitchFamily="2" charset="0"/>
              </a:rPr>
              <a:t> ipsum </a:t>
            </a:r>
            <a:r>
              <a:rPr lang="pt-BR" sz="1000" err="1">
                <a:solidFill>
                  <a:schemeClr val="bg1"/>
                </a:solidFill>
                <a:latin typeface="Work Sans" pitchFamily="2" charset="0"/>
              </a:rPr>
              <a:t>dolor</a:t>
            </a:r>
            <a:r>
              <a:rPr lang="pt-BR" sz="1000">
                <a:solidFill>
                  <a:schemeClr val="bg1"/>
                </a:solidFill>
                <a:latin typeface="Work Sans" pitchFamily="2" charset="0"/>
              </a:rPr>
              <a:t> </a:t>
            </a:r>
            <a:r>
              <a:rPr lang="pt-BR" sz="1000" err="1">
                <a:solidFill>
                  <a:schemeClr val="bg1"/>
                </a:solidFill>
                <a:latin typeface="Work Sans" pitchFamily="2" charset="0"/>
              </a:rPr>
              <a:t>sit</a:t>
            </a:r>
            <a:r>
              <a:rPr lang="pt-BR" sz="1000">
                <a:solidFill>
                  <a:schemeClr val="bg1"/>
                </a:solidFill>
                <a:latin typeface="Work Sans" pitchFamily="2" charset="0"/>
              </a:rPr>
              <a:t> </a:t>
            </a:r>
            <a:r>
              <a:rPr lang="pt-BR" sz="1000" err="1">
                <a:solidFill>
                  <a:schemeClr val="bg1"/>
                </a:solidFill>
                <a:latin typeface="Work Sans" pitchFamily="2" charset="0"/>
              </a:rPr>
              <a:t>amet</a:t>
            </a:r>
            <a:r>
              <a:rPr lang="pt-BR" sz="1000">
                <a:solidFill>
                  <a:schemeClr val="bg1"/>
                </a:solidFill>
                <a:latin typeface="Work Sans" pitchFamily="2" charset="0"/>
              </a:rPr>
              <a:t>, </a:t>
            </a:r>
            <a:r>
              <a:rPr lang="pt-BR" sz="1000" err="1">
                <a:solidFill>
                  <a:schemeClr val="bg1"/>
                </a:solidFill>
                <a:latin typeface="Work Sans" pitchFamily="2" charset="0"/>
              </a:rPr>
              <a:t>consectetur</a:t>
            </a:r>
            <a:r>
              <a:rPr lang="pt-BR" sz="1000">
                <a:solidFill>
                  <a:schemeClr val="bg1"/>
                </a:solidFill>
                <a:latin typeface="Work Sans" pitchFamily="2" charset="0"/>
              </a:rPr>
              <a:t> </a:t>
            </a:r>
            <a:r>
              <a:rPr lang="pt-BR" sz="1000" err="1">
                <a:solidFill>
                  <a:schemeClr val="bg1"/>
                </a:solidFill>
                <a:latin typeface="Work Sans" pitchFamily="2" charset="0"/>
              </a:rPr>
              <a:t>adipiscing</a:t>
            </a:r>
            <a:r>
              <a:rPr lang="pt-BR" sz="1000">
                <a:solidFill>
                  <a:schemeClr val="bg1"/>
                </a:solidFill>
                <a:latin typeface="Work Sans" pitchFamily="2" charset="0"/>
              </a:rPr>
              <a:t> </a:t>
            </a:r>
            <a:r>
              <a:rPr lang="pt-BR" sz="1000" err="1">
                <a:solidFill>
                  <a:schemeClr val="bg1"/>
                </a:solidFill>
                <a:latin typeface="Work Sans" pitchFamily="2" charset="0"/>
              </a:rPr>
              <a:t>elit</a:t>
            </a:r>
            <a:r>
              <a:rPr lang="pt-BR" sz="1000">
                <a:solidFill>
                  <a:schemeClr val="bg1"/>
                </a:solidFill>
                <a:latin typeface="Work Sans" pitchFamily="2" charset="0"/>
              </a:rPr>
              <a:t>, </a:t>
            </a:r>
          </a:p>
        </p:txBody>
      </p:sp>
      <p:cxnSp>
        <p:nvCxnSpPr>
          <p:cNvPr id="53" name="Straight Connector 52">
            <a:extLst>
              <a:ext uri="{FF2B5EF4-FFF2-40B4-BE49-F238E27FC236}">
                <a16:creationId xmlns:a16="http://schemas.microsoft.com/office/drawing/2014/main" id="{F55AD287-8D4E-0545-AF8E-668DB8343821}"/>
              </a:ext>
            </a:extLst>
          </p:cNvPr>
          <p:cNvCxnSpPr>
            <a:cxnSpLocks/>
          </p:cNvCxnSpPr>
          <p:nvPr/>
        </p:nvCxnSpPr>
        <p:spPr>
          <a:xfrm flipV="1">
            <a:off x="1746171" y="3601689"/>
            <a:ext cx="0" cy="904291"/>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25BC4533-C90D-7337-0AE5-56217A541EA9}"/>
              </a:ext>
            </a:extLst>
          </p:cNvPr>
          <p:cNvCxnSpPr>
            <a:cxnSpLocks/>
          </p:cNvCxnSpPr>
          <p:nvPr/>
        </p:nvCxnSpPr>
        <p:spPr>
          <a:xfrm flipV="1">
            <a:off x="4654568" y="3601689"/>
            <a:ext cx="0" cy="904291"/>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A3D7649-DCAF-B638-5EE5-93E1311781B0}"/>
              </a:ext>
            </a:extLst>
          </p:cNvPr>
          <p:cNvCxnSpPr>
            <a:cxnSpLocks/>
          </p:cNvCxnSpPr>
          <p:nvPr/>
        </p:nvCxnSpPr>
        <p:spPr>
          <a:xfrm flipV="1">
            <a:off x="7562965" y="3601689"/>
            <a:ext cx="0" cy="904291"/>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C886CC2C-F246-DE54-585A-F7DD353A466D}"/>
              </a:ext>
            </a:extLst>
          </p:cNvPr>
          <p:cNvCxnSpPr>
            <a:cxnSpLocks/>
          </p:cNvCxnSpPr>
          <p:nvPr/>
        </p:nvCxnSpPr>
        <p:spPr>
          <a:xfrm flipV="1">
            <a:off x="10240258" y="3601689"/>
            <a:ext cx="0" cy="904291"/>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 name="Straight Connector 1">
            <a:extLst>
              <a:ext uri="{FF2B5EF4-FFF2-40B4-BE49-F238E27FC236}">
                <a16:creationId xmlns:a16="http://schemas.microsoft.com/office/drawing/2014/main" id="{CBCE7D9D-6B91-FD8E-42AC-CF7C6BE86E5F}"/>
              </a:ext>
            </a:extLst>
          </p:cNvPr>
          <p:cNvCxnSpPr>
            <a:cxnSpLocks/>
          </p:cNvCxnSpPr>
          <p:nvPr/>
        </p:nvCxnSpPr>
        <p:spPr>
          <a:xfrm>
            <a:off x="291973" y="3596695"/>
            <a:ext cx="11900027" cy="0"/>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 name="Título 1">
            <a:extLst>
              <a:ext uri="{FF2B5EF4-FFF2-40B4-BE49-F238E27FC236}">
                <a16:creationId xmlns:a16="http://schemas.microsoft.com/office/drawing/2014/main" id="{380FA789-5E88-76D9-0EF7-61794533A3B5}"/>
              </a:ext>
            </a:extLst>
          </p:cNvPr>
          <p:cNvSpPr txBox="1">
            <a:spLocks/>
          </p:cNvSpPr>
          <p:nvPr/>
        </p:nvSpPr>
        <p:spPr>
          <a:xfrm>
            <a:off x="225967" y="329003"/>
            <a:ext cx="9450388" cy="918128"/>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800" b="0" err="1">
                <a:solidFill>
                  <a:schemeClr val="bg1"/>
                </a:solidFill>
                <a:latin typeface="+mn-lt"/>
              </a:rPr>
              <a:t>Rollout</a:t>
            </a:r>
            <a:r>
              <a:rPr lang="pt-BR" sz="4800" b="0">
                <a:solidFill>
                  <a:schemeClr val="bg1"/>
                </a:solidFill>
                <a:latin typeface="+mn-lt"/>
              </a:rPr>
              <a:t> </a:t>
            </a:r>
            <a:r>
              <a:rPr lang="pt-BR" sz="4800" b="0" err="1">
                <a:solidFill>
                  <a:schemeClr val="bg1"/>
                </a:solidFill>
                <a:latin typeface="+mn-lt"/>
              </a:rPr>
              <a:t>Plan</a:t>
            </a:r>
            <a:endParaRPr lang="pt-BR" sz="4800" b="0">
              <a:solidFill>
                <a:schemeClr val="bg1"/>
              </a:solidFill>
              <a:latin typeface="+mn-lt"/>
            </a:endParaRPr>
          </a:p>
        </p:txBody>
      </p:sp>
    </p:spTree>
    <p:extLst>
      <p:ext uri="{BB962C8B-B14F-4D97-AF65-F5344CB8AC3E}">
        <p14:creationId xmlns:p14="http://schemas.microsoft.com/office/powerpoint/2010/main" val="10280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pic>
        <p:nvPicPr>
          <p:cNvPr id="288" name="Picture 287" descr="A red white and blue geometric pattern&#10;&#10;Description automatically generated">
            <a:extLst>
              <a:ext uri="{FF2B5EF4-FFF2-40B4-BE49-F238E27FC236}">
                <a16:creationId xmlns:a16="http://schemas.microsoft.com/office/drawing/2014/main" id="{78535653-F6F9-5FC9-675E-37A2E7B65AA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83675" y="0"/>
            <a:ext cx="3108325" cy="6858000"/>
          </a:xfrm>
          <a:prstGeom prst="rect">
            <a:avLst/>
          </a:prstGeom>
        </p:spPr>
      </p:pic>
      <p:sp>
        <p:nvSpPr>
          <p:cNvPr id="3" name="Text Placeholder 2">
            <a:extLst>
              <a:ext uri="{FF2B5EF4-FFF2-40B4-BE49-F238E27FC236}">
                <a16:creationId xmlns:a16="http://schemas.microsoft.com/office/drawing/2014/main" id="{9F50333D-2597-7881-5432-1EB29B8CF995}"/>
              </a:ext>
            </a:extLst>
          </p:cNvPr>
          <p:cNvSpPr>
            <a:spLocks noGrp="1"/>
          </p:cNvSpPr>
          <p:nvPr>
            <p:ph type="body" sz="quarter" idx="10"/>
          </p:nvPr>
        </p:nvSpPr>
        <p:spPr/>
        <p:txBody>
          <a:bodyPr/>
          <a:lstStyle/>
          <a:p>
            <a:pPr marL="0" indent="0">
              <a:buNone/>
            </a:pPr>
            <a:r>
              <a:rPr lang="pt-BR">
                <a:latin typeface="Work Sans Thin" pitchFamily="2" charset="0"/>
              </a:rPr>
              <a:t>T</a:t>
            </a:r>
            <a:r>
              <a:rPr lang="en-GB" err="1">
                <a:latin typeface="Work Sans Thin" pitchFamily="2" charset="0"/>
              </a:rPr>
              <a:t>itle</a:t>
            </a:r>
            <a:r>
              <a:rPr lang="en-GB">
                <a:latin typeface="Work Sans Thin" pitchFamily="2" charset="0"/>
              </a:rPr>
              <a:t> of the Presentation</a:t>
            </a:r>
          </a:p>
        </p:txBody>
      </p:sp>
      <p:sp>
        <p:nvSpPr>
          <p:cNvPr id="5" name="Text Placeholder 4">
            <a:extLst>
              <a:ext uri="{FF2B5EF4-FFF2-40B4-BE49-F238E27FC236}">
                <a16:creationId xmlns:a16="http://schemas.microsoft.com/office/drawing/2014/main" id="{32F0A1FA-153A-BEF1-E41D-13105F1016E5}"/>
              </a:ext>
            </a:extLst>
          </p:cNvPr>
          <p:cNvSpPr>
            <a:spLocks noGrp="1"/>
          </p:cNvSpPr>
          <p:nvPr>
            <p:ph type="body" sz="quarter" idx="13"/>
          </p:nvPr>
        </p:nvSpPr>
        <p:spPr>
          <a:xfrm>
            <a:off x="7174100" y="6461800"/>
            <a:ext cx="1712578" cy="166199"/>
          </a:xfrm>
        </p:spPr>
        <p:txBody>
          <a:bodyPr/>
          <a:lstStyle/>
          <a:p>
            <a:pPr algn="r"/>
            <a:r>
              <a:rPr lang="pt-BR" sz="1200" err="1">
                <a:latin typeface="+mn-lt"/>
              </a:rPr>
              <a:t>Month</a:t>
            </a:r>
            <a:r>
              <a:rPr lang="pt-BR" sz="1200"/>
              <a:t> | </a:t>
            </a:r>
            <a:r>
              <a:rPr lang="pt-BR" sz="1200">
                <a:latin typeface="+mn-lt"/>
              </a:rPr>
              <a:t>Year</a:t>
            </a:r>
            <a:endParaRPr lang="en-GB" sz="1200">
              <a:latin typeface="+mn-lt"/>
            </a:endParaRPr>
          </a:p>
        </p:txBody>
      </p:sp>
    </p:spTree>
    <p:extLst>
      <p:ext uri="{BB962C8B-B14F-4D97-AF65-F5344CB8AC3E}">
        <p14:creationId xmlns:p14="http://schemas.microsoft.com/office/powerpoint/2010/main" val="1148584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ítulo 1">
            <a:extLst>
              <a:ext uri="{FF2B5EF4-FFF2-40B4-BE49-F238E27FC236}">
                <a16:creationId xmlns:a16="http://schemas.microsoft.com/office/drawing/2014/main" id="{8FF85D3F-C3BC-7CBC-CC3D-BB0CF45A4CE3}"/>
              </a:ext>
            </a:extLst>
          </p:cNvPr>
          <p:cNvSpPr txBox="1">
            <a:spLocks/>
          </p:cNvSpPr>
          <p:nvPr/>
        </p:nvSpPr>
        <p:spPr>
          <a:xfrm>
            <a:off x="158944" y="4728206"/>
            <a:ext cx="3647592" cy="1673863"/>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8800" b="0" err="1">
                <a:solidFill>
                  <a:srgbClr val="DA291C"/>
                </a:solidFill>
                <a:latin typeface="Work Sans Thin" pitchFamily="2" charset="0"/>
              </a:rPr>
              <a:t>Rollout</a:t>
            </a:r>
            <a:r>
              <a:rPr lang="pt-BR" sz="8800" b="0">
                <a:solidFill>
                  <a:srgbClr val="DA291C"/>
                </a:solidFill>
                <a:latin typeface="Work Sans Thin" pitchFamily="2" charset="0"/>
              </a:rPr>
              <a:t> </a:t>
            </a:r>
            <a:r>
              <a:rPr lang="pt-BR" sz="8800" b="0" err="1">
                <a:solidFill>
                  <a:srgbClr val="DA291C"/>
                </a:solidFill>
                <a:latin typeface="Work Sans Thin" pitchFamily="2" charset="0"/>
              </a:rPr>
              <a:t>Plan</a:t>
            </a:r>
            <a:endParaRPr lang="pt-BR" sz="8800" b="0">
              <a:solidFill>
                <a:srgbClr val="DA291C"/>
              </a:solidFill>
              <a:latin typeface="Work Sans Thin" pitchFamily="2" charset="0"/>
            </a:endParaRPr>
          </a:p>
        </p:txBody>
      </p:sp>
      <p:sp>
        <p:nvSpPr>
          <p:cNvPr id="76" name="Freeform: Shape 75">
            <a:extLst>
              <a:ext uri="{FF2B5EF4-FFF2-40B4-BE49-F238E27FC236}">
                <a16:creationId xmlns:a16="http://schemas.microsoft.com/office/drawing/2014/main" id="{69282A0E-ABB2-B5CA-0240-5E7B4DEB5927}"/>
              </a:ext>
            </a:extLst>
          </p:cNvPr>
          <p:cNvSpPr/>
          <p:nvPr/>
        </p:nvSpPr>
        <p:spPr>
          <a:xfrm>
            <a:off x="4883944" y="4870687"/>
            <a:ext cx="4455267" cy="953166"/>
          </a:xfrm>
          <a:custGeom>
            <a:avLst/>
            <a:gdLst>
              <a:gd name="connsiteX0" fmla="*/ 70599 w 4455267"/>
              <a:gd name="connsiteY0" fmla="*/ 0 h 953166"/>
              <a:gd name="connsiteX1" fmla="*/ 408742 w 4455267"/>
              <a:gd name="connsiteY1" fmla="*/ 629021 h 953166"/>
              <a:gd name="connsiteX2" fmla="*/ 1085054 w 4455267"/>
              <a:gd name="connsiteY2" fmla="*/ 882445 h 953166"/>
              <a:gd name="connsiteX3" fmla="*/ 3353321 w 4455267"/>
              <a:gd name="connsiteY3" fmla="*/ 882445 h 953166"/>
              <a:gd name="connsiteX4" fmla="*/ 3353321 w 4455267"/>
              <a:gd name="connsiteY4" fmla="*/ 882565 h 953166"/>
              <a:gd name="connsiteX5" fmla="*/ 4455267 w 4455267"/>
              <a:gd name="connsiteY5" fmla="*/ 882565 h 953166"/>
              <a:gd name="connsiteX6" fmla="*/ 4455267 w 4455267"/>
              <a:gd name="connsiteY6" fmla="*/ 953166 h 953166"/>
              <a:gd name="connsiteX7" fmla="*/ 2824832 w 4455267"/>
              <a:gd name="connsiteY7" fmla="*/ 953166 h 953166"/>
              <a:gd name="connsiteX8" fmla="*/ 2824832 w 4455267"/>
              <a:gd name="connsiteY8" fmla="*/ 953044 h 953166"/>
              <a:gd name="connsiteX9" fmla="*/ 1085054 w 4455267"/>
              <a:gd name="connsiteY9" fmla="*/ 953044 h 953166"/>
              <a:gd name="connsiteX10" fmla="*/ 361450 w 4455267"/>
              <a:gd name="connsiteY10" fmla="*/ 681950 h 953166"/>
              <a:gd name="connsiteX11" fmla="*/ 0 w 4455267"/>
              <a:gd name="connsiteY11" fmla="*/ 8483 h 95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5267" h="953166">
                <a:moveTo>
                  <a:pt x="70599" y="0"/>
                </a:moveTo>
                <a:cubicBezTo>
                  <a:pt x="105885" y="247083"/>
                  <a:pt x="229440" y="470180"/>
                  <a:pt x="408742" y="629021"/>
                </a:cubicBezTo>
                <a:cubicBezTo>
                  <a:pt x="590889" y="787861"/>
                  <a:pt x="826671" y="882445"/>
                  <a:pt x="1085054" y="882445"/>
                </a:cubicBezTo>
                <a:lnTo>
                  <a:pt x="3353321" y="882445"/>
                </a:lnTo>
                <a:lnTo>
                  <a:pt x="3353321" y="882565"/>
                </a:lnTo>
                <a:lnTo>
                  <a:pt x="4455267" y="882565"/>
                </a:lnTo>
                <a:lnTo>
                  <a:pt x="4455267" y="953166"/>
                </a:lnTo>
                <a:lnTo>
                  <a:pt x="2824832" y="953166"/>
                </a:lnTo>
                <a:lnTo>
                  <a:pt x="2824832" y="953044"/>
                </a:lnTo>
                <a:lnTo>
                  <a:pt x="1085054" y="953044"/>
                </a:lnTo>
                <a:cubicBezTo>
                  <a:pt x="809027" y="953044"/>
                  <a:pt x="555577" y="849978"/>
                  <a:pt x="361450" y="681950"/>
                </a:cubicBezTo>
                <a:cubicBezTo>
                  <a:pt x="170847" y="511835"/>
                  <a:pt x="38105" y="276027"/>
                  <a:pt x="0" y="8483"/>
                </a:cubicBezTo>
                <a:close/>
              </a:path>
            </a:pathLst>
          </a:custGeom>
          <a:solidFill>
            <a:srgbClr val="0C2340">
              <a:alpha val="84000"/>
            </a:srgbClr>
          </a:solidFill>
          <a:ln>
            <a:noFill/>
          </a:ln>
        </p:spPr>
        <p:txBody>
          <a:bodyPr spcFirstLastPara="1" wrap="square" lIns="121900" tIns="121900" rIns="121900" bIns="121900" anchor="ctr" anchorCtr="0">
            <a:noAutofit/>
          </a:bodyPr>
          <a:lstStyle/>
          <a:p>
            <a:pPr defTabSz="609630"/>
            <a:endParaRPr sz="2400">
              <a:solidFill>
                <a:prstClr val="black"/>
              </a:solidFill>
              <a:latin typeface="Work Sans" pitchFamily="2" charset="0"/>
            </a:endParaRPr>
          </a:p>
        </p:txBody>
      </p:sp>
      <p:sp>
        <p:nvSpPr>
          <p:cNvPr id="77" name="Google Shape;3054;p35">
            <a:extLst>
              <a:ext uri="{FF2B5EF4-FFF2-40B4-BE49-F238E27FC236}">
                <a16:creationId xmlns:a16="http://schemas.microsoft.com/office/drawing/2014/main" id="{2A242648-E973-077D-732C-4DDE07B6F3EB}"/>
              </a:ext>
            </a:extLst>
          </p:cNvPr>
          <p:cNvSpPr/>
          <p:nvPr/>
        </p:nvSpPr>
        <p:spPr>
          <a:xfrm>
            <a:off x="4889588" y="3599791"/>
            <a:ext cx="1320860" cy="926239"/>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0C2340">
              <a:alpha val="67000"/>
            </a:srgbClr>
          </a:solidFill>
          <a:ln>
            <a:noFill/>
          </a:ln>
        </p:spPr>
        <p:txBody>
          <a:bodyPr spcFirstLastPara="1" wrap="square" lIns="121900" tIns="121900" rIns="121900" bIns="121900" anchor="ctr" anchorCtr="0">
            <a:noAutofit/>
          </a:bodyPr>
          <a:lstStyle/>
          <a:p>
            <a:pPr defTabSz="609630"/>
            <a:endParaRPr sz="2400">
              <a:solidFill>
                <a:prstClr val="black"/>
              </a:solidFill>
              <a:latin typeface="Work Sans" pitchFamily="2" charset="0"/>
            </a:endParaRPr>
          </a:p>
        </p:txBody>
      </p:sp>
      <p:sp>
        <p:nvSpPr>
          <p:cNvPr id="78" name="Google Shape;3055;p35">
            <a:extLst>
              <a:ext uri="{FF2B5EF4-FFF2-40B4-BE49-F238E27FC236}">
                <a16:creationId xmlns:a16="http://schemas.microsoft.com/office/drawing/2014/main" id="{E4023EF9-6689-47D3-C8F4-79C10ECFA359}"/>
              </a:ext>
            </a:extLst>
          </p:cNvPr>
          <p:cNvSpPr/>
          <p:nvPr/>
        </p:nvSpPr>
        <p:spPr>
          <a:xfrm>
            <a:off x="6581254" y="2717219"/>
            <a:ext cx="4883190" cy="953096"/>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0C2340">
              <a:alpha val="50000"/>
            </a:srgbClr>
          </a:solidFill>
          <a:ln>
            <a:noFill/>
          </a:ln>
        </p:spPr>
        <p:txBody>
          <a:bodyPr spcFirstLastPara="1" wrap="square" lIns="121900" tIns="121900" rIns="121900" bIns="121900" anchor="ctr" anchorCtr="0">
            <a:noAutofit/>
          </a:bodyPr>
          <a:lstStyle/>
          <a:p>
            <a:pPr defTabSz="609630"/>
            <a:endParaRPr sz="2400">
              <a:solidFill>
                <a:prstClr val="black"/>
              </a:solidFill>
              <a:latin typeface="Work Sans" pitchFamily="2" charset="0"/>
            </a:endParaRPr>
          </a:p>
        </p:txBody>
      </p:sp>
      <p:sp>
        <p:nvSpPr>
          <p:cNvPr id="79" name="Google Shape;3056;p35">
            <a:extLst>
              <a:ext uri="{FF2B5EF4-FFF2-40B4-BE49-F238E27FC236}">
                <a16:creationId xmlns:a16="http://schemas.microsoft.com/office/drawing/2014/main" id="{0BD98DFA-DBC9-75A6-E8AF-54D3E1DF2636}"/>
              </a:ext>
            </a:extLst>
          </p:cNvPr>
          <p:cNvSpPr/>
          <p:nvPr/>
        </p:nvSpPr>
        <p:spPr>
          <a:xfrm>
            <a:off x="9190821" y="1446348"/>
            <a:ext cx="2264747" cy="896592"/>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0C2340">
              <a:alpha val="34000"/>
            </a:srgbClr>
          </a:solidFill>
          <a:ln>
            <a:noFill/>
          </a:ln>
        </p:spPr>
        <p:txBody>
          <a:bodyPr spcFirstLastPara="1" wrap="square" lIns="121900" tIns="121900" rIns="121900" bIns="121900" anchor="ctr" anchorCtr="0">
            <a:noAutofit/>
          </a:bodyPr>
          <a:lstStyle/>
          <a:p>
            <a:pPr defTabSz="609630"/>
            <a:endParaRPr sz="2400">
              <a:solidFill>
                <a:prstClr val="black"/>
              </a:solidFill>
              <a:latin typeface="Work Sans" pitchFamily="2" charset="0"/>
            </a:endParaRPr>
          </a:p>
        </p:txBody>
      </p:sp>
      <p:sp>
        <p:nvSpPr>
          <p:cNvPr id="80" name="Google Shape;3057;p35">
            <a:extLst>
              <a:ext uri="{FF2B5EF4-FFF2-40B4-BE49-F238E27FC236}">
                <a16:creationId xmlns:a16="http://schemas.microsoft.com/office/drawing/2014/main" id="{AB1557C9-7805-5F83-78A7-31AC2F498B97}"/>
              </a:ext>
            </a:extLst>
          </p:cNvPr>
          <p:cNvSpPr/>
          <p:nvPr/>
        </p:nvSpPr>
        <p:spPr>
          <a:xfrm>
            <a:off x="-3" y="1446348"/>
            <a:ext cx="8799264" cy="77426"/>
          </a:xfrm>
          <a:custGeom>
            <a:avLst/>
            <a:gdLst/>
            <a:ahLst/>
            <a:cxnLst/>
            <a:rect l="l" t="t" r="r" b="b"/>
            <a:pathLst>
              <a:path w="143713" h="2706" extrusionOk="0">
                <a:moveTo>
                  <a:pt x="0" y="0"/>
                </a:moveTo>
                <a:lnTo>
                  <a:pt x="0" y="2705"/>
                </a:lnTo>
                <a:lnTo>
                  <a:pt x="143712" y="2705"/>
                </a:lnTo>
                <a:lnTo>
                  <a:pt x="143712" y="0"/>
                </a:lnTo>
                <a:close/>
              </a:path>
            </a:pathLst>
          </a:custGeom>
          <a:solidFill>
            <a:srgbClr val="0C2340">
              <a:alpha val="16000"/>
            </a:srgbClr>
          </a:solidFill>
          <a:ln>
            <a:noFill/>
          </a:ln>
        </p:spPr>
        <p:txBody>
          <a:bodyPr spcFirstLastPara="1" wrap="square" lIns="121900" tIns="121900" rIns="121900" bIns="121900" anchor="ctr" anchorCtr="0">
            <a:noAutofit/>
          </a:bodyPr>
          <a:lstStyle/>
          <a:p>
            <a:pPr defTabSz="609630"/>
            <a:endParaRPr sz="2400">
              <a:solidFill>
                <a:prstClr val="black"/>
              </a:solidFill>
            </a:endParaRPr>
          </a:p>
        </p:txBody>
      </p:sp>
      <p:sp>
        <p:nvSpPr>
          <p:cNvPr id="81" name="Google Shape;3058;p35">
            <a:extLst>
              <a:ext uri="{FF2B5EF4-FFF2-40B4-BE49-F238E27FC236}">
                <a16:creationId xmlns:a16="http://schemas.microsoft.com/office/drawing/2014/main" id="{15E1DE6B-CAEF-7400-9C53-D3D3BA33653C}"/>
              </a:ext>
            </a:extLst>
          </p:cNvPr>
          <p:cNvSpPr/>
          <p:nvPr/>
        </p:nvSpPr>
        <p:spPr>
          <a:xfrm>
            <a:off x="9706323" y="5753251"/>
            <a:ext cx="2485679" cy="70627"/>
          </a:xfrm>
          <a:custGeom>
            <a:avLst/>
            <a:gdLst/>
            <a:ahLst/>
            <a:cxnLst/>
            <a:rect l="l" t="t" r="r" b="b"/>
            <a:pathLst>
              <a:path w="106520" h="2706" extrusionOk="0">
                <a:moveTo>
                  <a:pt x="0" y="0"/>
                </a:moveTo>
                <a:lnTo>
                  <a:pt x="0" y="2705"/>
                </a:lnTo>
                <a:lnTo>
                  <a:pt x="106520" y="2705"/>
                </a:lnTo>
                <a:lnTo>
                  <a:pt x="106520" y="0"/>
                </a:lnTo>
                <a:close/>
              </a:path>
            </a:pathLst>
          </a:custGeom>
          <a:solidFill>
            <a:srgbClr val="0C2340"/>
          </a:solidFill>
          <a:ln>
            <a:noFill/>
          </a:ln>
        </p:spPr>
        <p:txBody>
          <a:bodyPr spcFirstLastPara="1" wrap="square" lIns="121900" tIns="121900" rIns="121900" bIns="121900" anchor="ctr" anchorCtr="0">
            <a:noAutofit/>
          </a:bodyPr>
          <a:lstStyle/>
          <a:p>
            <a:pPr defTabSz="609630"/>
            <a:endParaRPr sz="2400">
              <a:solidFill>
                <a:prstClr val="black"/>
              </a:solidFill>
              <a:latin typeface="Work Sans" pitchFamily="2" charset="0"/>
            </a:endParaRPr>
          </a:p>
        </p:txBody>
      </p:sp>
      <p:sp>
        <p:nvSpPr>
          <p:cNvPr id="82" name="Google Shape;3059;p35">
            <a:extLst>
              <a:ext uri="{FF2B5EF4-FFF2-40B4-BE49-F238E27FC236}">
                <a16:creationId xmlns:a16="http://schemas.microsoft.com/office/drawing/2014/main" id="{AF74EC7F-6CF7-3BC7-2B29-B6707E9568EC}"/>
              </a:ext>
            </a:extLst>
          </p:cNvPr>
          <p:cNvSpPr/>
          <p:nvPr/>
        </p:nvSpPr>
        <p:spPr>
          <a:xfrm rot="5400000">
            <a:off x="8937926" y="1418241"/>
            <a:ext cx="128932" cy="126978"/>
          </a:xfrm>
          <a:prstGeom prst="ellipse">
            <a:avLst/>
          </a:prstGeom>
          <a:solidFill>
            <a:srgbClr val="DA291C"/>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609630"/>
            <a:endParaRPr>
              <a:latin typeface="Work Sans" pitchFamily="2" charset="0"/>
            </a:endParaRPr>
          </a:p>
        </p:txBody>
      </p:sp>
      <p:cxnSp>
        <p:nvCxnSpPr>
          <p:cNvPr id="83" name="Google Shape;3060;p35">
            <a:extLst>
              <a:ext uri="{FF2B5EF4-FFF2-40B4-BE49-F238E27FC236}">
                <a16:creationId xmlns:a16="http://schemas.microsoft.com/office/drawing/2014/main" id="{1A0BB9D2-11A2-D232-FB0D-B13B655217EE}"/>
              </a:ext>
            </a:extLst>
          </p:cNvPr>
          <p:cNvCxnSpPr>
            <a:cxnSpLocks/>
          </p:cNvCxnSpPr>
          <p:nvPr/>
        </p:nvCxnSpPr>
        <p:spPr>
          <a:xfrm>
            <a:off x="8999260" y="490374"/>
            <a:ext cx="0" cy="973190"/>
          </a:xfrm>
          <a:prstGeom prst="straightConnector1">
            <a:avLst/>
          </a:prstGeom>
          <a:noFill/>
          <a:ln w="9525" cap="rnd" cmpd="sng">
            <a:solidFill>
              <a:srgbClr val="DA291C"/>
            </a:solidFill>
            <a:prstDash val="solid"/>
            <a:round/>
            <a:headEnd type="none" w="med" len="med"/>
            <a:tailEnd type="none" w="med" len="med"/>
          </a:ln>
        </p:spPr>
      </p:cxnSp>
      <p:cxnSp>
        <p:nvCxnSpPr>
          <p:cNvPr id="84" name="Google Shape;3062;p35">
            <a:extLst>
              <a:ext uri="{FF2B5EF4-FFF2-40B4-BE49-F238E27FC236}">
                <a16:creationId xmlns:a16="http://schemas.microsoft.com/office/drawing/2014/main" id="{063DA4E8-9E86-E8FC-6F39-02C0B7F5BF67}"/>
              </a:ext>
            </a:extLst>
          </p:cNvPr>
          <p:cNvCxnSpPr/>
          <p:nvPr/>
        </p:nvCxnSpPr>
        <p:spPr>
          <a:xfrm rot="10800000">
            <a:off x="10796770" y="2517076"/>
            <a:ext cx="570593" cy="0"/>
          </a:xfrm>
          <a:prstGeom prst="straightConnector1">
            <a:avLst/>
          </a:prstGeom>
          <a:noFill/>
          <a:ln w="9525" cap="rnd" cmpd="sng">
            <a:solidFill>
              <a:srgbClr val="DA291C"/>
            </a:solidFill>
            <a:prstDash val="solid"/>
            <a:round/>
            <a:headEnd type="none" w="med" len="med"/>
            <a:tailEnd type="none" w="med" len="med"/>
          </a:ln>
        </p:spPr>
      </p:cxnSp>
      <p:sp>
        <p:nvSpPr>
          <p:cNvPr id="85" name="Google Shape;3063;p35">
            <a:extLst>
              <a:ext uri="{FF2B5EF4-FFF2-40B4-BE49-F238E27FC236}">
                <a16:creationId xmlns:a16="http://schemas.microsoft.com/office/drawing/2014/main" id="{1F94689B-6E75-6053-A96E-B75D525B07F4}"/>
              </a:ext>
            </a:extLst>
          </p:cNvPr>
          <p:cNvSpPr/>
          <p:nvPr/>
        </p:nvSpPr>
        <p:spPr>
          <a:xfrm rot="5400000">
            <a:off x="11360290" y="2452687"/>
            <a:ext cx="128932" cy="126978"/>
          </a:xfrm>
          <a:prstGeom prst="ellipse">
            <a:avLst/>
          </a:prstGeom>
          <a:solidFill>
            <a:srgbClr val="DA291C"/>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609630"/>
            <a:endParaRPr>
              <a:latin typeface="Work Sans" pitchFamily="2" charset="0"/>
            </a:endParaRPr>
          </a:p>
        </p:txBody>
      </p:sp>
      <p:cxnSp>
        <p:nvCxnSpPr>
          <p:cNvPr id="86" name="Google Shape;3065;p35">
            <a:extLst>
              <a:ext uri="{FF2B5EF4-FFF2-40B4-BE49-F238E27FC236}">
                <a16:creationId xmlns:a16="http://schemas.microsoft.com/office/drawing/2014/main" id="{521E6E91-D8C8-7E3E-EAA3-28FF326C08EC}"/>
              </a:ext>
            </a:extLst>
          </p:cNvPr>
          <p:cNvCxnSpPr/>
          <p:nvPr/>
        </p:nvCxnSpPr>
        <p:spPr>
          <a:xfrm rot="10800000">
            <a:off x="4992303" y="4689490"/>
            <a:ext cx="539799" cy="0"/>
          </a:xfrm>
          <a:prstGeom prst="straightConnector1">
            <a:avLst/>
          </a:prstGeom>
          <a:noFill/>
          <a:ln w="9525" cap="rnd" cmpd="sng">
            <a:solidFill>
              <a:srgbClr val="DA291C"/>
            </a:solidFill>
            <a:prstDash val="solid"/>
            <a:round/>
            <a:headEnd type="none" w="med" len="med"/>
            <a:tailEnd type="none" w="med" len="med"/>
          </a:ln>
        </p:spPr>
      </p:cxnSp>
      <p:sp>
        <p:nvSpPr>
          <p:cNvPr id="87" name="Google Shape;3066;p35">
            <a:extLst>
              <a:ext uri="{FF2B5EF4-FFF2-40B4-BE49-F238E27FC236}">
                <a16:creationId xmlns:a16="http://schemas.microsoft.com/office/drawing/2014/main" id="{4E8A7FDE-883F-C9D4-94D7-D3A596B73C8E}"/>
              </a:ext>
            </a:extLst>
          </p:cNvPr>
          <p:cNvSpPr/>
          <p:nvPr/>
        </p:nvSpPr>
        <p:spPr>
          <a:xfrm rot="5400000">
            <a:off x="4866253" y="4626719"/>
            <a:ext cx="128932" cy="126978"/>
          </a:xfrm>
          <a:prstGeom prst="ellipse">
            <a:avLst/>
          </a:prstGeom>
          <a:solidFill>
            <a:srgbClr val="DA291C"/>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609630"/>
            <a:endParaRPr>
              <a:latin typeface="Work Sans" pitchFamily="2" charset="0"/>
            </a:endParaRPr>
          </a:p>
        </p:txBody>
      </p:sp>
      <p:sp>
        <p:nvSpPr>
          <p:cNvPr id="88" name="Google Shape;3067;p35">
            <a:extLst>
              <a:ext uri="{FF2B5EF4-FFF2-40B4-BE49-F238E27FC236}">
                <a16:creationId xmlns:a16="http://schemas.microsoft.com/office/drawing/2014/main" id="{A3710238-7E4D-5729-D699-06335A546B66}"/>
              </a:ext>
            </a:extLst>
          </p:cNvPr>
          <p:cNvSpPr/>
          <p:nvPr/>
        </p:nvSpPr>
        <p:spPr>
          <a:xfrm rot="5400000">
            <a:off x="6329338" y="3560436"/>
            <a:ext cx="128930" cy="126976"/>
          </a:xfrm>
          <a:prstGeom prst="ellipse">
            <a:avLst/>
          </a:prstGeom>
          <a:solidFill>
            <a:srgbClr val="DA291C"/>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609630"/>
            <a:endParaRPr>
              <a:latin typeface="Work Sans" pitchFamily="2" charset="0"/>
            </a:endParaRPr>
          </a:p>
        </p:txBody>
      </p:sp>
      <p:cxnSp>
        <p:nvCxnSpPr>
          <p:cNvPr id="89" name="Google Shape;3068;p35">
            <a:extLst>
              <a:ext uri="{FF2B5EF4-FFF2-40B4-BE49-F238E27FC236}">
                <a16:creationId xmlns:a16="http://schemas.microsoft.com/office/drawing/2014/main" id="{67182987-7361-CDD2-B65A-C5B60C648B7C}"/>
              </a:ext>
            </a:extLst>
          </p:cNvPr>
          <p:cNvCxnSpPr>
            <a:cxnSpLocks/>
          </p:cNvCxnSpPr>
          <p:nvPr/>
        </p:nvCxnSpPr>
        <p:spPr>
          <a:xfrm>
            <a:off x="6392624" y="2412390"/>
            <a:ext cx="0" cy="1216519"/>
          </a:xfrm>
          <a:prstGeom prst="straightConnector1">
            <a:avLst/>
          </a:prstGeom>
          <a:noFill/>
          <a:ln w="9525" cap="rnd" cmpd="sng">
            <a:solidFill>
              <a:srgbClr val="DA291C"/>
            </a:solidFill>
            <a:prstDash val="solid"/>
            <a:round/>
            <a:headEnd type="none" w="med" len="med"/>
            <a:tailEnd type="none" w="med" len="med"/>
          </a:ln>
        </p:spPr>
      </p:cxnSp>
      <p:sp>
        <p:nvSpPr>
          <p:cNvPr id="90" name="Google Shape;3070;p35">
            <a:extLst>
              <a:ext uri="{FF2B5EF4-FFF2-40B4-BE49-F238E27FC236}">
                <a16:creationId xmlns:a16="http://schemas.microsoft.com/office/drawing/2014/main" id="{5BBE99B2-A2F9-5D04-1330-0B2A66DBA951}"/>
              </a:ext>
            </a:extLst>
          </p:cNvPr>
          <p:cNvSpPr/>
          <p:nvPr/>
        </p:nvSpPr>
        <p:spPr>
          <a:xfrm rot="5400000">
            <a:off x="9458458" y="5725114"/>
            <a:ext cx="128932" cy="126978"/>
          </a:xfrm>
          <a:prstGeom prst="ellipse">
            <a:avLst/>
          </a:prstGeom>
          <a:solidFill>
            <a:srgbClr val="DA291C"/>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609630"/>
            <a:endParaRPr>
              <a:latin typeface="Work Sans" pitchFamily="2" charset="0"/>
            </a:endParaRPr>
          </a:p>
        </p:txBody>
      </p:sp>
      <p:cxnSp>
        <p:nvCxnSpPr>
          <p:cNvPr id="91" name="Google Shape;3071;p35">
            <a:extLst>
              <a:ext uri="{FF2B5EF4-FFF2-40B4-BE49-F238E27FC236}">
                <a16:creationId xmlns:a16="http://schemas.microsoft.com/office/drawing/2014/main" id="{69657482-46E5-9170-3DB0-DE1C19DC2CCB}"/>
              </a:ext>
            </a:extLst>
          </p:cNvPr>
          <p:cNvCxnSpPr>
            <a:cxnSpLocks/>
          </p:cNvCxnSpPr>
          <p:nvPr/>
        </p:nvCxnSpPr>
        <p:spPr>
          <a:xfrm>
            <a:off x="9523475" y="4607055"/>
            <a:ext cx="0" cy="1213556"/>
          </a:xfrm>
          <a:prstGeom prst="straightConnector1">
            <a:avLst/>
          </a:prstGeom>
          <a:noFill/>
          <a:ln w="9525" cap="rnd" cmpd="sng">
            <a:solidFill>
              <a:srgbClr val="DA291C"/>
            </a:solidFill>
            <a:prstDash val="solid"/>
            <a:round/>
            <a:headEnd type="none" w="med" len="med"/>
            <a:tailEnd type="none" w="med" len="med"/>
          </a:ln>
        </p:spPr>
      </p:cxnSp>
      <p:sp>
        <p:nvSpPr>
          <p:cNvPr id="92" name="Título 3">
            <a:extLst>
              <a:ext uri="{FF2B5EF4-FFF2-40B4-BE49-F238E27FC236}">
                <a16:creationId xmlns:a16="http://schemas.microsoft.com/office/drawing/2014/main" id="{37FE4261-6AA8-B2C0-50D8-BA42E1BB8C55}"/>
              </a:ext>
            </a:extLst>
          </p:cNvPr>
          <p:cNvSpPr txBox="1">
            <a:spLocks/>
          </p:cNvSpPr>
          <p:nvPr/>
        </p:nvSpPr>
        <p:spPr>
          <a:xfrm>
            <a:off x="9065881" y="713601"/>
            <a:ext cx="2212373"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Aft>
                <a:spcPts val="1200"/>
              </a:spcAft>
            </a:pPr>
            <a:r>
              <a:rPr lang="pt-BR" sz="1200" err="1">
                <a:solidFill>
                  <a:srgbClr val="0C2340"/>
                </a:solidFill>
                <a:latin typeface="Work Sans" pitchFamily="2" charset="0"/>
              </a:rPr>
              <a:t>Lorem</a:t>
            </a:r>
            <a:r>
              <a:rPr lang="pt-BR" sz="1200">
                <a:solidFill>
                  <a:srgbClr val="0C2340"/>
                </a:solidFill>
                <a:latin typeface="Work Sans" pitchFamily="2" charset="0"/>
              </a:rPr>
              <a:t> ipsum </a:t>
            </a:r>
            <a:r>
              <a:rPr lang="pt-BR" sz="1200" err="1">
                <a:solidFill>
                  <a:srgbClr val="0C2340"/>
                </a:solidFill>
                <a:latin typeface="Work Sans" pitchFamily="2" charset="0"/>
              </a:rPr>
              <a:t>dolor</a:t>
            </a:r>
            <a:endParaRPr lang="pt-BR" sz="1200">
              <a:solidFill>
                <a:srgbClr val="0C2340"/>
              </a:solidFill>
              <a:latin typeface="Work Sans" pitchFamily="2" charset="0"/>
            </a:endParaRPr>
          </a:p>
        </p:txBody>
      </p:sp>
      <p:sp>
        <p:nvSpPr>
          <p:cNvPr id="94" name="Título 3">
            <a:extLst>
              <a:ext uri="{FF2B5EF4-FFF2-40B4-BE49-F238E27FC236}">
                <a16:creationId xmlns:a16="http://schemas.microsoft.com/office/drawing/2014/main" id="{4BE57D1B-2F60-59F6-C3DB-10256D10C3A1}"/>
              </a:ext>
            </a:extLst>
          </p:cNvPr>
          <p:cNvSpPr txBox="1">
            <a:spLocks/>
          </p:cNvSpPr>
          <p:nvPr/>
        </p:nvSpPr>
        <p:spPr>
          <a:xfrm>
            <a:off x="8480226" y="2658261"/>
            <a:ext cx="2212373"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20000"/>
              </a:lnSpc>
              <a:spcAft>
                <a:spcPts val="1200"/>
              </a:spcAft>
            </a:pPr>
            <a:r>
              <a:rPr lang="pt-BR" sz="1200" err="1">
                <a:solidFill>
                  <a:srgbClr val="0C2340"/>
                </a:solidFill>
                <a:latin typeface="Work Sans" pitchFamily="2" charset="0"/>
              </a:rPr>
              <a:t>Lorem</a:t>
            </a:r>
            <a:r>
              <a:rPr lang="pt-BR" sz="1200">
                <a:solidFill>
                  <a:srgbClr val="0C2340"/>
                </a:solidFill>
                <a:latin typeface="Work Sans" pitchFamily="2" charset="0"/>
              </a:rPr>
              <a:t> ipsum </a:t>
            </a:r>
            <a:r>
              <a:rPr lang="pt-BR" sz="1200" err="1">
                <a:solidFill>
                  <a:srgbClr val="0C2340"/>
                </a:solidFill>
                <a:latin typeface="Work Sans" pitchFamily="2" charset="0"/>
              </a:rPr>
              <a:t>dolor</a:t>
            </a:r>
            <a:endParaRPr lang="pt-BR" sz="1200">
              <a:solidFill>
                <a:srgbClr val="0C2340"/>
              </a:solidFill>
              <a:latin typeface="Work Sans" pitchFamily="2" charset="0"/>
            </a:endParaRPr>
          </a:p>
        </p:txBody>
      </p:sp>
      <p:sp>
        <p:nvSpPr>
          <p:cNvPr id="96" name="Título 3">
            <a:extLst>
              <a:ext uri="{FF2B5EF4-FFF2-40B4-BE49-F238E27FC236}">
                <a16:creationId xmlns:a16="http://schemas.microsoft.com/office/drawing/2014/main" id="{BDC27E53-BEB2-FAC8-D9FC-924BB129ED63}"/>
              </a:ext>
            </a:extLst>
          </p:cNvPr>
          <p:cNvSpPr txBox="1">
            <a:spLocks/>
          </p:cNvSpPr>
          <p:nvPr/>
        </p:nvSpPr>
        <p:spPr>
          <a:xfrm>
            <a:off x="4129435" y="2658261"/>
            <a:ext cx="2212373"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20000"/>
              </a:lnSpc>
              <a:spcAft>
                <a:spcPts val="1200"/>
              </a:spcAft>
            </a:pPr>
            <a:r>
              <a:rPr lang="pt-BR" sz="1200" err="1">
                <a:solidFill>
                  <a:srgbClr val="0C2340"/>
                </a:solidFill>
                <a:latin typeface="FS Elliot Pro" panose="02000503040000020004" pitchFamily="50" charset="0"/>
              </a:rPr>
              <a:t>Lorem</a:t>
            </a:r>
            <a:r>
              <a:rPr lang="pt-BR" sz="1200">
                <a:solidFill>
                  <a:srgbClr val="0C2340"/>
                </a:solidFill>
                <a:latin typeface="FS Elliot Pro" panose="02000503040000020004" pitchFamily="50" charset="0"/>
              </a:rPr>
              <a:t> ipsum </a:t>
            </a:r>
            <a:r>
              <a:rPr lang="pt-BR" sz="1200" err="1">
                <a:solidFill>
                  <a:srgbClr val="0C2340"/>
                </a:solidFill>
                <a:latin typeface="FS Elliot Pro" panose="02000503040000020004" pitchFamily="50" charset="0"/>
              </a:rPr>
              <a:t>dolor</a:t>
            </a:r>
            <a:endParaRPr lang="pt-BR" sz="1200">
              <a:solidFill>
                <a:srgbClr val="0C2340"/>
              </a:solidFill>
              <a:latin typeface="FS Elliot Pro" panose="02000503040000020004" pitchFamily="50" charset="0"/>
            </a:endParaRPr>
          </a:p>
        </p:txBody>
      </p:sp>
      <p:sp>
        <p:nvSpPr>
          <p:cNvPr id="98" name="Título 3">
            <a:extLst>
              <a:ext uri="{FF2B5EF4-FFF2-40B4-BE49-F238E27FC236}">
                <a16:creationId xmlns:a16="http://schemas.microsoft.com/office/drawing/2014/main" id="{72E65792-C7F0-6E84-2D47-0144A06712CD}"/>
              </a:ext>
            </a:extLst>
          </p:cNvPr>
          <p:cNvSpPr txBox="1">
            <a:spLocks/>
          </p:cNvSpPr>
          <p:nvPr/>
        </p:nvSpPr>
        <p:spPr>
          <a:xfrm>
            <a:off x="5582528" y="4821119"/>
            <a:ext cx="2212373"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Aft>
                <a:spcPts val="1200"/>
              </a:spcAft>
            </a:pPr>
            <a:r>
              <a:rPr lang="pt-BR" sz="1200">
                <a:solidFill>
                  <a:srgbClr val="0C2340"/>
                </a:solidFill>
                <a:latin typeface="Work Sans" pitchFamily="2" charset="0"/>
              </a:rPr>
              <a:t>Lorem ipsum dolor</a:t>
            </a:r>
          </a:p>
        </p:txBody>
      </p:sp>
      <p:sp>
        <p:nvSpPr>
          <p:cNvPr id="100" name="Título 3">
            <a:extLst>
              <a:ext uri="{FF2B5EF4-FFF2-40B4-BE49-F238E27FC236}">
                <a16:creationId xmlns:a16="http://schemas.microsoft.com/office/drawing/2014/main" id="{D74FA469-178E-D7ED-4F3B-DFC21BE75FC7}"/>
              </a:ext>
            </a:extLst>
          </p:cNvPr>
          <p:cNvSpPr txBox="1">
            <a:spLocks/>
          </p:cNvSpPr>
          <p:nvPr/>
        </p:nvSpPr>
        <p:spPr>
          <a:xfrm>
            <a:off x="9570893" y="4821119"/>
            <a:ext cx="2212373"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Aft>
                <a:spcPts val="1200"/>
              </a:spcAft>
            </a:pPr>
            <a:r>
              <a:rPr lang="pt-BR" sz="1200" err="1">
                <a:solidFill>
                  <a:srgbClr val="0C2340"/>
                </a:solidFill>
                <a:latin typeface="Work Sans" pitchFamily="2" charset="0"/>
              </a:rPr>
              <a:t>Lorem</a:t>
            </a:r>
            <a:r>
              <a:rPr lang="pt-BR" sz="1200">
                <a:solidFill>
                  <a:srgbClr val="0C2340"/>
                </a:solidFill>
                <a:latin typeface="Work Sans" pitchFamily="2" charset="0"/>
              </a:rPr>
              <a:t> ipsum </a:t>
            </a:r>
            <a:r>
              <a:rPr lang="pt-BR" sz="1200" err="1">
                <a:solidFill>
                  <a:srgbClr val="0C2340"/>
                </a:solidFill>
                <a:latin typeface="Work Sans" pitchFamily="2" charset="0"/>
              </a:rPr>
              <a:t>dolor</a:t>
            </a:r>
            <a:endParaRPr lang="pt-BR" sz="1200">
              <a:solidFill>
                <a:srgbClr val="0C2340"/>
              </a:solidFill>
              <a:latin typeface="Work Sans" pitchFamily="2" charset="0"/>
            </a:endParaRPr>
          </a:p>
        </p:txBody>
      </p:sp>
      <p:sp>
        <p:nvSpPr>
          <p:cNvPr id="4" name="Título 3">
            <a:extLst>
              <a:ext uri="{FF2B5EF4-FFF2-40B4-BE49-F238E27FC236}">
                <a16:creationId xmlns:a16="http://schemas.microsoft.com/office/drawing/2014/main" id="{0AA85EA3-B22E-497E-FFBF-082726EE9BB6}"/>
              </a:ext>
            </a:extLst>
          </p:cNvPr>
          <p:cNvSpPr txBox="1">
            <a:spLocks/>
          </p:cNvSpPr>
          <p:nvPr/>
        </p:nvSpPr>
        <p:spPr>
          <a:xfrm>
            <a:off x="9065881" y="401675"/>
            <a:ext cx="2212373" cy="26803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spc="-150">
                <a:solidFill>
                  <a:srgbClr val="0C2340"/>
                </a:solidFill>
                <a:latin typeface="Work Sans" pitchFamily="2" charset="0"/>
              </a:rPr>
              <a:t>01</a:t>
            </a:r>
          </a:p>
        </p:txBody>
      </p:sp>
      <p:sp>
        <p:nvSpPr>
          <p:cNvPr id="5" name="Título 3">
            <a:extLst>
              <a:ext uri="{FF2B5EF4-FFF2-40B4-BE49-F238E27FC236}">
                <a16:creationId xmlns:a16="http://schemas.microsoft.com/office/drawing/2014/main" id="{81A3E85B-BB30-BA72-7993-D7BEA03A5866}"/>
              </a:ext>
            </a:extLst>
          </p:cNvPr>
          <p:cNvSpPr txBox="1">
            <a:spLocks/>
          </p:cNvSpPr>
          <p:nvPr/>
        </p:nvSpPr>
        <p:spPr>
          <a:xfrm>
            <a:off x="8480226" y="2346335"/>
            <a:ext cx="2212373" cy="26803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2000" spc="-150">
                <a:solidFill>
                  <a:srgbClr val="0C2340"/>
                </a:solidFill>
                <a:latin typeface="Work Sans" pitchFamily="2" charset="0"/>
              </a:rPr>
              <a:t>02</a:t>
            </a:r>
          </a:p>
        </p:txBody>
      </p:sp>
      <p:sp>
        <p:nvSpPr>
          <p:cNvPr id="6" name="Título 3">
            <a:extLst>
              <a:ext uri="{FF2B5EF4-FFF2-40B4-BE49-F238E27FC236}">
                <a16:creationId xmlns:a16="http://schemas.microsoft.com/office/drawing/2014/main" id="{572CB88E-FF5B-0DF1-6E58-2D86F2E407DD}"/>
              </a:ext>
            </a:extLst>
          </p:cNvPr>
          <p:cNvSpPr txBox="1">
            <a:spLocks/>
          </p:cNvSpPr>
          <p:nvPr/>
        </p:nvSpPr>
        <p:spPr>
          <a:xfrm>
            <a:off x="4129435" y="2346335"/>
            <a:ext cx="2212373" cy="26803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2000" spc="-150">
                <a:solidFill>
                  <a:srgbClr val="0C2340"/>
                </a:solidFill>
                <a:latin typeface="+mn-lt"/>
              </a:rPr>
              <a:t>03</a:t>
            </a:r>
          </a:p>
        </p:txBody>
      </p:sp>
      <p:sp>
        <p:nvSpPr>
          <p:cNvPr id="7" name="Título 3">
            <a:extLst>
              <a:ext uri="{FF2B5EF4-FFF2-40B4-BE49-F238E27FC236}">
                <a16:creationId xmlns:a16="http://schemas.microsoft.com/office/drawing/2014/main" id="{025F94AA-4AAB-2D3C-389A-736390EA083F}"/>
              </a:ext>
            </a:extLst>
          </p:cNvPr>
          <p:cNvSpPr txBox="1">
            <a:spLocks/>
          </p:cNvSpPr>
          <p:nvPr/>
        </p:nvSpPr>
        <p:spPr>
          <a:xfrm>
            <a:off x="5582528" y="4509193"/>
            <a:ext cx="2212373" cy="26803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spc="-150">
                <a:solidFill>
                  <a:srgbClr val="0C2340"/>
                </a:solidFill>
                <a:latin typeface="Work Sans" pitchFamily="2" charset="0"/>
              </a:rPr>
              <a:t>04</a:t>
            </a:r>
          </a:p>
        </p:txBody>
      </p:sp>
      <p:sp>
        <p:nvSpPr>
          <p:cNvPr id="8" name="Título 3">
            <a:extLst>
              <a:ext uri="{FF2B5EF4-FFF2-40B4-BE49-F238E27FC236}">
                <a16:creationId xmlns:a16="http://schemas.microsoft.com/office/drawing/2014/main" id="{3A9B2DB7-DCAF-BE6A-AEEE-611B6CEF4888}"/>
              </a:ext>
            </a:extLst>
          </p:cNvPr>
          <p:cNvSpPr txBox="1">
            <a:spLocks/>
          </p:cNvSpPr>
          <p:nvPr/>
        </p:nvSpPr>
        <p:spPr>
          <a:xfrm>
            <a:off x="9570893" y="4509193"/>
            <a:ext cx="2212373" cy="26803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spc="-150">
                <a:solidFill>
                  <a:srgbClr val="0C2340"/>
                </a:solidFill>
                <a:latin typeface="Work Sans" pitchFamily="2" charset="0"/>
              </a:rPr>
              <a:t>05</a:t>
            </a:r>
          </a:p>
        </p:txBody>
      </p:sp>
      <p:sp>
        <p:nvSpPr>
          <p:cNvPr id="2" name="TextBox 8">
            <a:extLst>
              <a:ext uri="{FF2B5EF4-FFF2-40B4-BE49-F238E27FC236}">
                <a16:creationId xmlns:a16="http://schemas.microsoft.com/office/drawing/2014/main" id="{2521F915-78A5-75D2-20BE-464DAC9ADF8F}"/>
              </a:ext>
            </a:extLst>
          </p:cNvPr>
          <p:cNvSpPr txBox="1"/>
          <p:nvPr/>
        </p:nvSpPr>
        <p:spPr>
          <a:xfrm>
            <a:off x="257175" y="235177"/>
            <a:ext cx="2039291" cy="201722"/>
          </a:xfrm>
          <a:prstGeom prst="rect">
            <a:avLst/>
          </a:prstGeom>
        </p:spPr>
        <p:txBody>
          <a:bodyPr lIns="0" tIns="0" rIns="0" bIns="0" rtlCol="0" anchor="t">
            <a:spAutoFit/>
          </a:bodyPr>
          <a:lstStyle/>
          <a:p>
            <a:pPr>
              <a:lnSpc>
                <a:spcPts val="1680"/>
              </a:lnSpc>
            </a:pPr>
            <a:r>
              <a:rPr lang="en-US" sz="1200" b="1">
                <a:solidFill>
                  <a:srgbClr val="DA291C"/>
                </a:solidFill>
                <a:latin typeface="Work Sans SemiBold" pitchFamily="2" charset="0"/>
              </a:rPr>
              <a:t>LOREM IPSUM</a:t>
            </a:r>
          </a:p>
        </p:txBody>
      </p:sp>
    </p:spTree>
    <p:extLst>
      <p:ext uri="{BB962C8B-B14F-4D97-AF65-F5344CB8AC3E}">
        <p14:creationId xmlns:p14="http://schemas.microsoft.com/office/powerpoint/2010/main" val="2411202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ítulo 1">
            <a:extLst>
              <a:ext uri="{FF2B5EF4-FFF2-40B4-BE49-F238E27FC236}">
                <a16:creationId xmlns:a16="http://schemas.microsoft.com/office/drawing/2014/main" id="{8FF85D3F-C3BC-7CBC-CC3D-BB0CF45A4CE3}"/>
              </a:ext>
            </a:extLst>
          </p:cNvPr>
          <p:cNvSpPr txBox="1">
            <a:spLocks/>
          </p:cNvSpPr>
          <p:nvPr/>
        </p:nvSpPr>
        <p:spPr>
          <a:xfrm>
            <a:off x="205244" y="3599791"/>
            <a:ext cx="2336605" cy="955343"/>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err="1">
                <a:solidFill>
                  <a:srgbClr val="DA291C"/>
                </a:solidFill>
                <a:latin typeface="Work Sans Light" pitchFamily="2" charset="0"/>
              </a:rPr>
              <a:t>Rollout</a:t>
            </a:r>
            <a:r>
              <a:rPr lang="pt-BR" sz="4400" b="0">
                <a:solidFill>
                  <a:srgbClr val="DA291C"/>
                </a:solidFill>
                <a:latin typeface="Work Sans Light" pitchFamily="2" charset="0"/>
              </a:rPr>
              <a:t> </a:t>
            </a:r>
            <a:r>
              <a:rPr lang="pt-BR" sz="4400" b="0" err="1">
                <a:solidFill>
                  <a:srgbClr val="DA291C"/>
                </a:solidFill>
                <a:latin typeface="Work Sans Light" pitchFamily="2" charset="0"/>
              </a:rPr>
              <a:t>Plan</a:t>
            </a:r>
            <a:endParaRPr lang="pt-BR" sz="4400" b="0">
              <a:solidFill>
                <a:srgbClr val="DA291C"/>
              </a:solidFill>
              <a:latin typeface="Work Sans Light" pitchFamily="2" charset="0"/>
            </a:endParaRPr>
          </a:p>
        </p:txBody>
      </p:sp>
      <p:sp>
        <p:nvSpPr>
          <p:cNvPr id="75" name="Freeform: Shape 74">
            <a:extLst>
              <a:ext uri="{FF2B5EF4-FFF2-40B4-BE49-F238E27FC236}">
                <a16:creationId xmlns:a16="http://schemas.microsoft.com/office/drawing/2014/main" id="{C5175914-E38C-6676-1C13-0424FD96B5BB}"/>
              </a:ext>
            </a:extLst>
          </p:cNvPr>
          <p:cNvSpPr/>
          <p:nvPr/>
        </p:nvSpPr>
        <p:spPr>
          <a:xfrm>
            <a:off x="4883944" y="4870687"/>
            <a:ext cx="4455267" cy="953166"/>
          </a:xfrm>
          <a:custGeom>
            <a:avLst/>
            <a:gdLst>
              <a:gd name="connsiteX0" fmla="*/ 70599 w 4455267"/>
              <a:gd name="connsiteY0" fmla="*/ 0 h 953166"/>
              <a:gd name="connsiteX1" fmla="*/ 408742 w 4455267"/>
              <a:gd name="connsiteY1" fmla="*/ 629021 h 953166"/>
              <a:gd name="connsiteX2" fmla="*/ 1085054 w 4455267"/>
              <a:gd name="connsiteY2" fmla="*/ 882445 h 953166"/>
              <a:gd name="connsiteX3" fmla="*/ 3353321 w 4455267"/>
              <a:gd name="connsiteY3" fmla="*/ 882445 h 953166"/>
              <a:gd name="connsiteX4" fmla="*/ 3353321 w 4455267"/>
              <a:gd name="connsiteY4" fmla="*/ 882565 h 953166"/>
              <a:gd name="connsiteX5" fmla="*/ 4455267 w 4455267"/>
              <a:gd name="connsiteY5" fmla="*/ 882565 h 953166"/>
              <a:gd name="connsiteX6" fmla="*/ 4455267 w 4455267"/>
              <a:gd name="connsiteY6" fmla="*/ 953166 h 953166"/>
              <a:gd name="connsiteX7" fmla="*/ 2824832 w 4455267"/>
              <a:gd name="connsiteY7" fmla="*/ 953166 h 953166"/>
              <a:gd name="connsiteX8" fmla="*/ 2824832 w 4455267"/>
              <a:gd name="connsiteY8" fmla="*/ 953044 h 953166"/>
              <a:gd name="connsiteX9" fmla="*/ 1085054 w 4455267"/>
              <a:gd name="connsiteY9" fmla="*/ 953044 h 953166"/>
              <a:gd name="connsiteX10" fmla="*/ 361450 w 4455267"/>
              <a:gd name="connsiteY10" fmla="*/ 681950 h 953166"/>
              <a:gd name="connsiteX11" fmla="*/ 0 w 4455267"/>
              <a:gd name="connsiteY11" fmla="*/ 8483 h 95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5267" h="953166">
                <a:moveTo>
                  <a:pt x="70599" y="0"/>
                </a:moveTo>
                <a:cubicBezTo>
                  <a:pt x="105885" y="247083"/>
                  <a:pt x="229440" y="470180"/>
                  <a:pt x="408742" y="629021"/>
                </a:cubicBezTo>
                <a:cubicBezTo>
                  <a:pt x="590889" y="787861"/>
                  <a:pt x="826671" y="882445"/>
                  <a:pt x="1085054" y="882445"/>
                </a:cubicBezTo>
                <a:lnTo>
                  <a:pt x="3353321" y="882445"/>
                </a:lnTo>
                <a:lnTo>
                  <a:pt x="3353321" y="882565"/>
                </a:lnTo>
                <a:lnTo>
                  <a:pt x="4455267" y="882565"/>
                </a:lnTo>
                <a:lnTo>
                  <a:pt x="4455267" y="953166"/>
                </a:lnTo>
                <a:lnTo>
                  <a:pt x="2824832" y="953166"/>
                </a:lnTo>
                <a:lnTo>
                  <a:pt x="2824832" y="953044"/>
                </a:lnTo>
                <a:lnTo>
                  <a:pt x="1085054" y="953044"/>
                </a:lnTo>
                <a:cubicBezTo>
                  <a:pt x="809027" y="953044"/>
                  <a:pt x="555577" y="849978"/>
                  <a:pt x="361450" y="681950"/>
                </a:cubicBezTo>
                <a:cubicBezTo>
                  <a:pt x="170847" y="511835"/>
                  <a:pt x="38105" y="276027"/>
                  <a:pt x="0" y="8483"/>
                </a:cubicBezTo>
                <a:close/>
              </a:path>
            </a:pathLst>
          </a:custGeom>
          <a:solidFill>
            <a:srgbClr val="0C2340">
              <a:alpha val="84000"/>
            </a:srgbClr>
          </a:solidFill>
          <a:ln>
            <a:noFill/>
          </a:ln>
        </p:spPr>
        <p:txBody>
          <a:bodyPr spcFirstLastPara="1" wrap="square" lIns="121900" tIns="121900" rIns="121900" bIns="121900" anchor="ctr" anchorCtr="0">
            <a:noAutofit/>
          </a:bodyPr>
          <a:lstStyle/>
          <a:p>
            <a:pPr defTabSz="609630"/>
            <a:endParaRPr sz="2400">
              <a:solidFill>
                <a:prstClr val="black"/>
              </a:solidFill>
              <a:latin typeface="Work Sans" pitchFamily="2" charset="0"/>
            </a:endParaRPr>
          </a:p>
        </p:txBody>
      </p:sp>
      <p:sp>
        <p:nvSpPr>
          <p:cNvPr id="45" name="Google Shape;3054;p35">
            <a:extLst>
              <a:ext uri="{FF2B5EF4-FFF2-40B4-BE49-F238E27FC236}">
                <a16:creationId xmlns:a16="http://schemas.microsoft.com/office/drawing/2014/main" id="{F31BC5DB-7E6D-656F-2459-C09B4B9116AB}"/>
              </a:ext>
            </a:extLst>
          </p:cNvPr>
          <p:cNvSpPr/>
          <p:nvPr/>
        </p:nvSpPr>
        <p:spPr>
          <a:xfrm>
            <a:off x="4889588" y="3599791"/>
            <a:ext cx="1320860" cy="926239"/>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0C2340">
              <a:alpha val="67000"/>
            </a:srgbClr>
          </a:solidFill>
          <a:ln>
            <a:noFill/>
          </a:ln>
        </p:spPr>
        <p:txBody>
          <a:bodyPr spcFirstLastPara="1" wrap="square" lIns="121900" tIns="121900" rIns="121900" bIns="121900" anchor="ctr" anchorCtr="0">
            <a:noAutofit/>
          </a:bodyPr>
          <a:lstStyle/>
          <a:p>
            <a:pPr defTabSz="609630"/>
            <a:endParaRPr sz="2400">
              <a:solidFill>
                <a:prstClr val="black"/>
              </a:solidFill>
              <a:latin typeface="Work Sans" pitchFamily="2" charset="0"/>
            </a:endParaRPr>
          </a:p>
        </p:txBody>
      </p:sp>
      <p:sp>
        <p:nvSpPr>
          <p:cNvPr id="46" name="Google Shape;3055;p35">
            <a:extLst>
              <a:ext uri="{FF2B5EF4-FFF2-40B4-BE49-F238E27FC236}">
                <a16:creationId xmlns:a16="http://schemas.microsoft.com/office/drawing/2014/main" id="{02E7900F-6DCA-72CA-B33B-7640603DF111}"/>
              </a:ext>
            </a:extLst>
          </p:cNvPr>
          <p:cNvSpPr/>
          <p:nvPr/>
        </p:nvSpPr>
        <p:spPr>
          <a:xfrm>
            <a:off x="6581254" y="2717219"/>
            <a:ext cx="4883190" cy="953096"/>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0C2340">
              <a:alpha val="50000"/>
            </a:srgbClr>
          </a:solidFill>
          <a:ln>
            <a:noFill/>
          </a:ln>
        </p:spPr>
        <p:txBody>
          <a:bodyPr spcFirstLastPara="1" wrap="square" lIns="121900" tIns="121900" rIns="121900" bIns="121900" anchor="ctr" anchorCtr="0">
            <a:noAutofit/>
          </a:bodyPr>
          <a:lstStyle/>
          <a:p>
            <a:pPr defTabSz="609630"/>
            <a:endParaRPr sz="2400">
              <a:solidFill>
                <a:prstClr val="black"/>
              </a:solidFill>
              <a:latin typeface="Work Sans" pitchFamily="2" charset="0"/>
            </a:endParaRPr>
          </a:p>
        </p:txBody>
      </p:sp>
      <p:sp>
        <p:nvSpPr>
          <p:cNvPr id="47" name="Google Shape;3056;p35">
            <a:extLst>
              <a:ext uri="{FF2B5EF4-FFF2-40B4-BE49-F238E27FC236}">
                <a16:creationId xmlns:a16="http://schemas.microsoft.com/office/drawing/2014/main" id="{D5D1E603-AF1C-B617-C530-DD7643DCC9CB}"/>
              </a:ext>
            </a:extLst>
          </p:cNvPr>
          <p:cNvSpPr/>
          <p:nvPr/>
        </p:nvSpPr>
        <p:spPr>
          <a:xfrm>
            <a:off x="9190821" y="1446348"/>
            <a:ext cx="2264747" cy="896592"/>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0C2340">
              <a:alpha val="34000"/>
            </a:srgbClr>
          </a:solidFill>
          <a:ln>
            <a:noFill/>
          </a:ln>
        </p:spPr>
        <p:txBody>
          <a:bodyPr spcFirstLastPara="1" wrap="square" lIns="121900" tIns="121900" rIns="121900" bIns="121900" anchor="ctr" anchorCtr="0">
            <a:noAutofit/>
          </a:bodyPr>
          <a:lstStyle/>
          <a:p>
            <a:pPr defTabSz="609630"/>
            <a:endParaRPr sz="2400">
              <a:solidFill>
                <a:prstClr val="black"/>
              </a:solidFill>
              <a:latin typeface="Work Sans" pitchFamily="2" charset="0"/>
            </a:endParaRPr>
          </a:p>
        </p:txBody>
      </p:sp>
      <p:sp>
        <p:nvSpPr>
          <p:cNvPr id="48" name="Google Shape;3057;p35">
            <a:extLst>
              <a:ext uri="{FF2B5EF4-FFF2-40B4-BE49-F238E27FC236}">
                <a16:creationId xmlns:a16="http://schemas.microsoft.com/office/drawing/2014/main" id="{09FE469C-E338-8982-7859-BF44C827654E}"/>
              </a:ext>
            </a:extLst>
          </p:cNvPr>
          <p:cNvSpPr/>
          <p:nvPr/>
        </p:nvSpPr>
        <p:spPr>
          <a:xfrm>
            <a:off x="-3" y="1446348"/>
            <a:ext cx="8799264" cy="77426"/>
          </a:xfrm>
          <a:custGeom>
            <a:avLst/>
            <a:gdLst/>
            <a:ahLst/>
            <a:cxnLst/>
            <a:rect l="l" t="t" r="r" b="b"/>
            <a:pathLst>
              <a:path w="143713" h="2706" extrusionOk="0">
                <a:moveTo>
                  <a:pt x="0" y="0"/>
                </a:moveTo>
                <a:lnTo>
                  <a:pt x="0" y="2705"/>
                </a:lnTo>
                <a:lnTo>
                  <a:pt x="143712" y="2705"/>
                </a:lnTo>
                <a:lnTo>
                  <a:pt x="143712" y="0"/>
                </a:lnTo>
                <a:close/>
              </a:path>
            </a:pathLst>
          </a:custGeom>
          <a:solidFill>
            <a:srgbClr val="0C2340">
              <a:alpha val="16000"/>
            </a:srgbClr>
          </a:solidFill>
          <a:ln>
            <a:noFill/>
          </a:ln>
        </p:spPr>
        <p:txBody>
          <a:bodyPr spcFirstLastPara="1" wrap="square" lIns="121900" tIns="121900" rIns="121900" bIns="121900" anchor="ctr" anchorCtr="0">
            <a:noAutofit/>
          </a:bodyPr>
          <a:lstStyle/>
          <a:p>
            <a:pPr defTabSz="609630"/>
            <a:endParaRPr sz="2400">
              <a:solidFill>
                <a:prstClr val="black"/>
              </a:solidFill>
            </a:endParaRPr>
          </a:p>
        </p:txBody>
      </p:sp>
      <p:sp>
        <p:nvSpPr>
          <p:cNvPr id="49" name="Google Shape;3058;p35">
            <a:extLst>
              <a:ext uri="{FF2B5EF4-FFF2-40B4-BE49-F238E27FC236}">
                <a16:creationId xmlns:a16="http://schemas.microsoft.com/office/drawing/2014/main" id="{662AEB1F-B788-85F0-1FA0-CF7A8636C956}"/>
              </a:ext>
            </a:extLst>
          </p:cNvPr>
          <p:cNvSpPr/>
          <p:nvPr/>
        </p:nvSpPr>
        <p:spPr>
          <a:xfrm>
            <a:off x="9706323" y="5753251"/>
            <a:ext cx="2485679" cy="70627"/>
          </a:xfrm>
          <a:custGeom>
            <a:avLst/>
            <a:gdLst/>
            <a:ahLst/>
            <a:cxnLst/>
            <a:rect l="l" t="t" r="r" b="b"/>
            <a:pathLst>
              <a:path w="106520" h="2706" extrusionOk="0">
                <a:moveTo>
                  <a:pt x="0" y="0"/>
                </a:moveTo>
                <a:lnTo>
                  <a:pt x="0" y="2705"/>
                </a:lnTo>
                <a:lnTo>
                  <a:pt x="106520" y="2705"/>
                </a:lnTo>
                <a:lnTo>
                  <a:pt x="106520" y="0"/>
                </a:lnTo>
                <a:close/>
              </a:path>
            </a:pathLst>
          </a:custGeom>
          <a:solidFill>
            <a:srgbClr val="0C2340"/>
          </a:solidFill>
          <a:ln>
            <a:noFill/>
          </a:ln>
        </p:spPr>
        <p:txBody>
          <a:bodyPr spcFirstLastPara="1" wrap="square" lIns="121900" tIns="121900" rIns="121900" bIns="121900" anchor="ctr" anchorCtr="0">
            <a:noAutofit/>
          </a:bodyPr>
          <a:lstStyle/>
          <a:p>
            <a:pPr defTabSz="609630"/>
            <a:endParaRPr sz="2400">
              <a:solidFill>
                <a:prstClr val="black"/>
              </a:solidFill>
              <a:latin typeface="Work Sans" pitchFamily="2" charset="0"/>
            </a:endParaRPr>
          </a:p>
        </p:txBody>
      </p:sp>
      <p:sp>
        <p:nvSpPr>
          <p:cNvPr id="31" name="Google Shape;3059;p35">
            <a:extLst>
              <a:ext uri="{FF2B5EF4-FFF2-40B4-BE49-F238E27FC236}">
                <a16:creationId xmlns:a16="http://schemas.microsoft.com/office/drawing/2014/main" id="{6C192BBA-9913-6AE5-670F-B436C059A0B0}"/>
              </a:ext>
            </a:extLst>
          </p:cNvPr>
          <p:cNvSpPr/>
          <p:nvPr/>
        </p:nvSpPr>
        <p:spPr>
          <a:xfrm rot="5400000">
            <a:off x="8937926" y="1418241"/>
            <a:ext cx="128932" cy="126978"/>
          </a:xfrm>
          <a:prstGeom prst="ellipse">
            <a:avLst/>
          </a:prstGeom>
          <a:solidFill>
            <a:srgbClr val="DA291C"/>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609630"/>
            <a:endParaRPr>
              <a:latin typeface="Work Sans" pitchFamily="2" charset="0"/>
            </a:endParaRPr>
          </a:p>
        </p:txBody>
      </p:sp>
      <p:cxnSp>
        <p:nvCxnSpPr>
          <p:cNvPr id="32" name="Google Shape;3060;p35">
            <a:extLst>
              <a:ext uri="{FF2B5EF4-FFF2-40B4-BE49-F238E27FC236}">
                <a16:creationId xmlns:a16="http://schemas.microsoft.com/office/drawing/2014/main" id="{3A8A7B65-3A4F-47A4-9400-08AC1143FC9A}"/>
              </a:ext>
            </a:extLst>
          </p:cNvPr>
          <p:cNvCxnSpPr>
            <a:cxnSpLocks/>
          </p:cNvCxnSpPr>
          <p:nvPr/>
        </p:nvCxnSpPr>
        <p:spPr>
          <a:xfrm>
            <a:off x="8999260" y="490374"/>
            <a:ext cx="0" cy="973190"/>
          </a:xfrm>
          <a:prstGeom prst="straightConnector1">
            <a:avLst/>
          </a:prstGeom>
          <a:noFill/>
          <a:ln w="9525" cap="rnd" cmpd="sng">
            <a:solidFill>
              <a:srgbClr val="DA291C"/>
            </a:solidFill>
            <a:prstDash val="solid"/>
            <a:round/>
            <a:headEnd type="none" w="med" len="med"/>
            <a:tailEnd type="none" w="med" len="med"/>
          </a:ln>
        </p:spPr>
      </p:cxnSp>
      <p:cxnSp>
        <p:nvCxnSpPr>
          <p:cNvPr id="42" name="Google Shape;3062;p35">
            <a:extLst>
              <a:ext uri="{FF2B5EF4-FFF2-40B4-BE49-F238E27FC236}">
                <a16:creationId xmlns:a16="http://schemas.microsoft.com/office/drawing/2014/main" id="{A4910424-0765-F051-7F10-CA4F1DD9CEB0}"/>
              </a:ext>
            </a:extLst>
          </p:cNvPr>
          <p:cNvCxnSpPr/>
          <p:nvPr/>
        </p:nvCxnSpPr>
        <p:spPr>
          <a:xfrm rot="10800000">
            <a:off x="10796770" y="2517076"/>
            <a:ext cx="570593" cy="0"/>
          </a:xfrm>
          <a:prstGeom prst="straightConnector1">
            <a:avLst/>
          </a:prstGeom>
          <a:noFill/>
          <a:ln w="9525" cap="rnd" cmpd="sng">
            <a:solidFill>
              <a:srgbClr val="DA291C"/>
            </a:solidFill>
            <a:prstDash val="solid"/>
            <a:round/>
            <a:headEnd type="none" w="med" len="med"/>
            <a:tailEnd type="none" w="med" len="med"/>
          </a:ln>
        </p:spPr>
      </p:cxnSp>
      <p:sp>
        <p:nvSpPr>
          <p:cNvPr id="43" name="Google Shape;3063;p35">
            <a:extLst>
              <a:ext uri="{FF2B5EF4-FFF2-40B4-BE49-F238E27FC236}">
                <a16:creationId xmlns:a16="http://schemas.microsoft.com/office/drawing/2014/main" id="{6AA0A58B-C5B1-48AA-7502-FB2ADD958C6D}"/>
              </a:ext>
            </a:extLst>
          </p:cNvPr>
          <p:cNvSpPr/>
          <p:nvPr/>
        </p:nvSpPr>
        <p:spPr>
          <a:xfrm rot="5400000">
            <a:off x="11360290" y="2452687"/>
            <a:ext cx="128932" cy="126978"/>
          </a:xfrm>
          <a:prstGeom prst="ellipse">
            <a:avLst/>
          </a:prstGeom>
          <a:solidFill>
            <a:srgbClr val="DA291C"/>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609630"/>
            <a:endParaRPr>
              <a:latin typeface="Work Sans" pitchFamily="2" charset="0"/>
            </a:endParaRPr>
          </a:p>
        </p:txBody>
      </p:sp>
      <p:cxnSp>
        <p:nvCxnSpPr>
          <p:cNvPr id="40" name="Google Shape;3065;p35">
            <a:extLst>
              <a:ext uri="{FF2B5EF4-FFF2-40B4-BE49-F238E27FC236}">
                <a16:creationId xmlns:a16="http://schemas.microsoft.com/office/drawing/2014/main" id="{AF1B926F-0D8D-E71A-2FEA-EA8ABE61A1CB}"/>
              </a:ext>
            </a:extLst>
          </p:cNvPr>
          <p:cNvCxnSpPr/>
          <p:nvPr/>
        </p:nvCxnSpPr>
        <p:spPr>
          <a:xfrm rot="10800000">
            <a:off x="4992303" y="4689490"/>
            <a:ext cx="539799" cy="0"/>
          </a:xfrm>
          <a:prstGeom prst="straightConnector1">
            <a:avLst/>
          </a:prstGeom>
          <a:noFill/>
          <a:ln w="9525" cap="rnd" cmpd="sng">
            <a:solidFill>
              <a:srgbClr val="DA291C"/>
            </a:solidFill>
            <a:prstDash val="solid"/>
            <a:round/>
            <a:headEnd type="none" w="med" len="med"/>
            <a:tailEnd type="none" w="med" len="med"/>
          </a:ln>
        </p:spPr>
      </p:cxnSp>
      <p:sp>
        <p:nvSpPr>
          <p:cNvPr id="41" name="Google Shape;3066;p35">
            <a:extLst>
              <a:ext uri="{FF2B5EF4-FFF2-40B4-BE49-F238E27FC236}">
                <a16:creationId xmlns:a16="http://schemas.microsoft.com/office/drawing/2014/main" id="{E7544F98-BD4A-6D10-1C1D-A753D18BAB1B}"/>
              </a:ext>
            </a:extLst>
          </p:cNvPr>
          <p:cNvSpPr/>
          <p:nvPr/>
        </p:nvSpPr>
        <p:spPr>
          <a:xfrm rot="5400000">
            <a:off x="4866253" y="4626719"/>
            <a:ext cx="128932" cy="126978"/>
          </a:xfrm>
          <a:prstGeom prst="ellipse">
            <a:avLst/>
          </a:prstGeom>
          <a:solidFill>
            <a:srgbClr val="DA291C"/>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609630"/>
            <a:endParaRPr>
              <a:latin typeface="Work Sans" pitchFamily="2" charset="0"/>
            </a:endParaRPr>
          </a:p>
        </p:txBody>
      </p:sp>
      <p:sp>
        <p:nvSpPr>
          <p:cNvPr id="35" name="Google Shape;3067;p35">
            <a:extLst>
              <a:ext uri="{FF2B5EF4-FFF2-40B4-BE49-F238E27FC236}">
                <a16:creationId xmlns:a16="http://schemas.microsoft.com/office/drawing/2014/main" id="{804106A1-70FF-4242-8A03-1E31E60B2DD4}"/>
              </a:ext>
            </a:extLst>
          </p:cNvPr>
          <p:cNvSpPr/>
          <p:nvPr/>
        </p:nvSpPr>
        <p:spPr>
          <a:xfrm rot="5400000">
            <a:off x="6329338" y="3560436"/>
            <a:ext cx="128930" cy="126976"/>
          </a:xfrm>
          <a:prstGeom prst="ellipse">
            <a:avLst/>
          </a:prstGeom>
          <a:solidFill>
            <a:srgbClr val="DA291C"/>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609630"/>
            <a:endParaRPr>
              <a:latin typeface="Work Sans" pitchFamily="2" charset="0"/>
            </a:endParaRPr>
          </a:p>
        </p:txBody>
      </p:sp>
      <p:cxnSp>
        <p:nvCxnSpPr>
          <p:cNvPr id="36" name="Google Shape;3068;p35">
            <a:extLst>
              <a:ext uri="{FF2B5EF4-FFF2-40B4-BE49-F238E27FC236}">
                <a16:creationId xmlns:a16="http://schemas.microsoft.com/office/drawing/2014/main" id="{16A49954-5E8A-76EB-D68F-28A7B9D5A0DA}"/>
              </a:ext>
            </a:extLst>
          </p:cNvPr>
          <p:cNvCxnSpPr>
            <a:cxnSpLocks/>
          </p:cNvCxnSpPr>
          <p:nvPr/>
        </p:nvCxnSpPr>
        <p:spPr>
          <a:xfrm>
            <a:off x="6392624" y="2412390"/>
            <a:ext cx="0" cy="1216519"/>
          </a:xfrm>
          <a:prstGeom prst="straightConnector1">
            <a:avLst/>
          </a:prstGeom>
          <a:noFill/>
          <a:ln w="9525" cap="rnd" cmpd="sng">
            <a:solidFill>
              <a:srgbClr val="DA291C"/>
            </a:solidFill>
            <a:prstDash val="solid"/>
            <a:round/>
            <a:headEnd type="none" w="med" len="med"/>
            <a:tailEnd type="none" w="med" len="med"/>
          </a:ln>
        </p:spPr>
      </p:cxnSp>
      <p:sp>
        <p:nvSpPr>
          <p:cNvPr id="38" name="Google Shape;3070;p35">
            <a:extLst>
              <a:ext uri="{FF2B5EF4-FFF2-40B4-BE49-F238E27FC236}">
                <a16:creationId xmlns:a16="http://schemas.microsoft.com/office/drawing/2014/main" id="{169E17B1-5CF5-60B8-B5AA-568BA47EA813}"/>
              </a:ext>
            </a:extLst>
          </p:cNvPr>
          <p:cNvSpPr/>
          <p:nvPr/>
        </p:nvSpPr>
        <p:spPr>
          <a:xfrm rot="5400000">
            <a:off x="9458458" y="5725114"/>
            <a:ext cx="128932" cy="126978"/>
          </a:xfrm>
          <a:prstGeom prst="ellipse">
            <a:avLst/>
          </a:prstGeom>
          <a:solidFill>
            <a:srgbClr val="DA291C"/>
          </a:solidFill>
          <a:ln w="9525" cap="flat" cmpd="sng">
            <a:noFill/>
            <a:prstDash val="solid"/>
            <a:round/>
            <a:headEnd type="none" w="sm" len="sm"/>
            <a:tailEnd type="none" w="sm" len="sm"/>
          </a:ln>
        </p:spPr>
        <p:txBody>
          <a:bodyPr spcFirstLastPara="1" wrap="square" lIns="121900" tIns="121900" rIns="121900" bIns="121900" anchor="ctr" anchorCtr="0">
            <a:noAutofit/>
          </a:bodyPr>
          <a:lstStyle/>
          <a:p>
            <a:pPr defTabSz="609630"/>
            <a:endParaRPr>
              <a:latin typeface="Work Sans" pitchFamily="2" charset="0"/>
            </a:endParaRPr>
          </a:p>
        </p:txBody>
      </p:sp>
      <p:cxnSp>
        <p:nvCxnSpPr>
          <p:cNvPr id="39" name="Google Shape;3071;p35">
            <a:extLst>
              <a:ext uri="{FF2B5EF4-FFF2-40B4-BE49-F238E27FC236}">
                <a16:creationId xmlns:a16="http://schemas.microsoft.com/office/drawing/2014/main" id="{24F133CC-D059-FD9D-0DAB-1375E151EB21}"/>
              </a:ext>
            </a:extLst>
          </p:cNvPr>
          <p:cNvCxnSpPr>
            <a:cxnSpLocks/>
          </p:cNvCxnSpPr>
          <p:nvPr/>
        </p:nvCxnSpPr>
        <p:spPr>
          <a:xfrm>
            <a:off x="9523475" y="4607055"/>
            <a:ext cx="0" cy="1213556"/>
          </a:xfrm>
          <a:prstGeom prst="straightConnector1">
            <a:avLst/>
          </a:prstGeom>
          <a:noFill/>
          <a:ln w="9525" cap="rnd" cmpd="sng">
            <a:solidFill>
              <a:srgbClr val="DA291C"/>
            </a:solidFill>
            <a:prstDash val="solid"/>
            <a:round/>
            <a:headEnd type="none" w="med" len="med"/>
            <a:tailEnd type="none" w="med" len="med"/>
          </a:ln>
        </p:spPr>
      </p:cxnSp>
      <p:sp>
        <p:nvSpPr>
          <p:cNvPr id="52" name="Título 3">
            <a:extLst>
              <a:ext uri="{FF2B5EF4-FFF2-40B4-BE49-F238E27FC236}">
                <a16:creationId xmlns:a16="http://schemas.microsoft.com/office/drawing/2014/main" id="{09873B1C-8426-E4A0-46BE-00B7C6833690}"/>
              </a:ext>
            </a:extLst>
          </p:cNvPr>
          <p:cNvSpPr txBox="1">
            <a:spLocks/>
          </p:cNvSpPr>
          <p:nvPr/>
        </p:nvSpPr>
        <p:spPr>
          <a:xfrm>
            <a:off x="9065881" y="401675"/>
            <a:ext cx="2212373" cy="26803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spc="-150">
                <a:solidFill>
                  <a:srgbClr val="0C2340"/>
                </a:solidFill>
                <a:latin typeface="Work Sans" pitchFamily="2" charset="0"/>
              </a:rPr>
              <a:t>01</a:t>
            </a:r>
          </a:p>
        </p:txBody>
      </p:sp>
      <p:sp>
        <p:nvSpPr>
          <p:cNvPr id="60" name="Título 3">
            <a:extLst>
              <a:ext uri="{FF2B5EF4-FFF2-40B4-BE49-F238E27FC236}">
                <a16:creationId xmlns:a16="http://schemas.microsoft.com/office/drawing/2014/main" id="{70F6E39E-5E7F-0406-CCDC-0D3D9EBD0321}"/>
              </a:ext>
            </a:extLst>
          </p:cNvPr>
          <p:cNvSpPr txBox="1">
            <a:spLocks/>
          </p:cNvSpPr>
          <p:nvPr/>
        </p:nvSpPr>
        <p:spPr>
          <a:xfrm>
            <a:off x="8480226" y="2346335"/>
            <a:ext cx="2212373" cy="26803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2000" spc="-150">
                <a:solidFill>
                  <a:srgbClr val="0C2340"/>
                </a:solidFill>
                <a:latin typeface="Work Sans" pitchFamily="2" charset="0"/>
              </a:rPr>
              <a:t>02</a:t>
            </a:r>
          </a:p>
        </p:txBody>
      </p:sp>
      <p:sp>
        <p:nvSpPr>
          <p:cNvPr id="67" name="Título 3">
            <a:extLst>
              <a:ext uri="{FF2B5EF4-FFF2-40B4-BE49-F238E27FC236}">
                <a16:creationId xmlns:a16="http://schemas.microsoft.com/office/drawing/2014/main" id="{76893242-30C1-CF56-EEEC-0A55C40E399D}"/>
              </a:ext>
            </a:extLst>
          </p:cNvPr>
          <p:cNvSpPr txBox="1">
            <a:spLocks/>
          </p:cNvSpPr>
          <p:nvPr/>
        </p:nvSpPr>
        <p:spPr>
          <a:xfrm>
            <a:off x="4129435" y="2346335"/>
            <a:ext cx="2212373" cy="26803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sz="2000" spc="-150">
                <a:solidFill>
                  <a:srgbClr val="0C2340"/>
                </a:solidFill>
                <a:latin typeface="Work Sans" pitchFamily="2" charset="0"/>
              </a:rPr>
              <a:t>03</a:t>
            </a:r>
          </a:p>
        </p:txBody>
      </p:sp>
      <p:sp>
        <p:nvSpPr>
          <p:cNvPr id="70" name="Título 3">
            <a:extLst>
              <a:ext uri="{FF2B5EF4-FFF2-40B4-BE49-F238E27FC236}">
                <a16:creationId xmlns:a16="http://schemas.microsoft.com/office/drawing/2014/main" id="{F8DB83BD-DC8C-2535-35A6-0DBE074DB819}"/>
              </a:ext>
            </a:extLst>
          </p:cNvPr>
          <p:cNvSpPr txBox="1">
            <a:spLocks/>
          </p:cNvSpPr>
          <p:nvPr/>
        </p:nvSpPr>
        <p:spPr>
          <a:xfrm>
            <a:off x="5582528" y="4509193"/>
            <a:ext cx="2212373" cy="26803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spc="-150">
                <a:solidFill>
                  <a:srgbClr val="0C2340"/>
                </a:solidFill>
                <a:latin typeface="Work Sans" pitchFamily="2" charset="0"/>
              </a:rPr>
              <a:t>04</a:t>
            </a:r>
          </a:p>
        </p:txBody>
      </p:sp>
      <p:sp>
        <p:nvSpPr>
          <p:cNvPr id="73" name="Título 3">
            <a:extLst>
              <a:ext uri="{FF2B5EF4-FFF2-40B4-BE49-F238E27FC236}">
                <a16:creationId xmlns:a16="http://schemas.microsoft.com/office/drawing/2014/main" id="{94C89B0A-0E33-72B6-8287-7081E957050C}"/>
              </a:ext>
            </a:extLst>
          </p:cNvPr>
          <p:cNvSpPr txBox="1">
            <a:spLocks/>
          </p:cNvSpPr>
          <p:nvPr/>
        </p:nvSpPr>
        <p:spPr>
          <a:xfrm>
            <a:off x="9570893" y="4509193"/>
            <a:ext cx="2212373" cy="268032"/>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spc="-150">
                <a:solidFill>
                  <a:srgbClr val="0C2340"/>
                </a:solidFill>
                <a:latin typeface="Work Sans" pitchFamily="2" charset="0"/>
              </a:rPr>
              <a:t>05</a:t>
            </a:r>
          </a:p>
        </p:txBody>
      </p:sp>
      <p:sp>
        <p:nvSpPr>
          <p:cNvPr id="2" name="TextBox 59">
            <a:extLst>
              <a:ext uri="{FF2B5EF4-FFF2-40B4-BE49-F238E27FC236}">
                <a16:creationId xmlns:a16="http://schemas.microsoft.com/office/drawing/2014/main" id="{98636EA8-F207-22EB-8F35-CA21DB83E767}"/>
              </a:ext>
            </a:extLst>
          </p:cNvPr>
          <p:cNvSpPr txBox="1"/>
          <p:nvPr/>
        </p:nvSpPr>
        <p:spPr>
          <a:xfrm>
            <a:off x="263525" y="4767035"/>
            <a:ext cx="2232025" cy="1661993"/>
          </a:xfrm>
          <a:prstGeom prst="rect">
            <a:avLst/>
          </a:prstGeom>
        </p:spPr>
        <p:txBody>
          <a:bodyPr wrap="square" lIns="0" tIns="0" rIns="0" bIns="0" numCol="1" spcCol="180000" rtlCol="0" anchor="t">
            <a:spAutoFit/>
          </a:bodyPr>
          <a:lstStyle/>
          <a:p>
            <a:pPr defTabSz="609630"/>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 </a:t>
            </a:r>
            <a:r>
              <a:rPr lang="en-US" sz="1200" err="1">
                <a:solidFill>
                  <a:srgbClr val="0C2340"/>
                </a:solidFill>
                <a:latin typeface="Work Sans" pitchFamily="2" charset="0"/>
              </a:rPr>
              <a:t>ullamco</a:t>
            </a:r>
            <a:r>
              <a:rPr lang="en-US" sz="1200">
                <a:solidFill>
                  <a:srgbClr val="0C2340"/>
                </a:solidFill>
                <a:latin typeface="Work Sans" pitchFamily="2" charset="0"/>
              </a:rPr>
              <a:t> </a:t>
            </a:r>
            <a:r>
              <a:rPr lang="en-US" sz="1200" err="1">
                <a:solidFill>
                  <a:srgbClr val="0C2340"/>
                </a:solidFill>
                <a:latin typeface="Work Sans" pitchFamily="2" charset="0"/>
              </a:rPr>
              <a:t>laboris</a:t>
            </a:r>
            <a:r>
              <a:rPr lang="en-US" sz="1200">
                <a:solidFill>
                  <a:srgbClr val="0C2340"/>
                </a:solidFill>
                <a:latin typeface="Work Sans" pitchFamily="2" charset="0"/>
              </a:rPr>
              <a:t> nisi </a:t>
            </a:r>
            <a:r>
              <a:rPr lang="en-US" sz="1200" err="1">
                <a:solidFill>
                  <a:srgbClr val="0C2340"/>
                </a:solidFill>
                <a:latin typeface="Work Sans" pitchFamily="2" charset="0"/>
              </a:rPr>
              <a:t>ut</a:t>
            </a:r>
            <a:r>
              <a:rPr lang="en-US" sz="1200">
                <a:solidFill>
                  <a:srgbClr val="0C2340"/>
                </a:solidFill>
                <a:latin typeface="Work Sans" pitchFamily="2" charset="0"/>
              </a:rPr>
              <a:t> </a:t>
            </a:r>
            <a:r>
              <a:rPr lang="en-US" sz="1200" err="1">
                <a:solidFill>
                  <a:srgbClr val="0C2340"/>
                </a:solidFill>
                <a:latin typeface="Work Sans" pitchFamily="2" charset="0"/>
              </a:rPr>
              <a:t>aliquip</a:t>
            </a:r>
            <a:r>
              <a:rPr lang="en-US" sz="1200">
                <a:solidFill>
                  <a:srgbClr val="0C2340"/>
                </a:solidFill>
                <a:latin typeface="Work Sans" pitchFamily="2" charset="0"/>
              </a:rPr>
              <a:t> ex </a:t>
            </a:r>
            <a:r>
              <a:rPr lang="en-US" sz="1200" err="1">
                <a:solidFill>
                  <a:srgbClr val="0C2340"/>
                </a:solidFill>
                <a:latin typeface="Work Sans" pitchFamily="2" charset="0"/>
              </a:rPr>
              <a:t>ea</a:t>
            </a:r>
            <a:r>
              <a:rPr lang="en-US" sz="1200">
                <a:solidFill>
                  <a:srgbClr val="0C2340"/>
                </a:solidFill>
                <a:latin typeface="Work Sans" pitchFamily="2" charset="0"/>
              </a:rPr>
              <a:t> </a:t>
            </a:r>
            <a:r>
              <a:rPr lang="en-US" sz="1200" err="1">
                <a:solidFill>
                  <a:srgbClr val="0C2340"/>
                </a:solidFill>
                <a:latin typeface="Work Sans" pitchFamily="2" charset="0"/>
              </a:rPr>
              <a:t>commodo</a:t>
            </a:r>
            <a:r>
              <a:rPr lang="en-US" sz="1200">
                <a:solidFill>
                  <a:srgbClr val="0C2340"/>
                </a:solidFill>
                <a:latin typeface="Work Sans" pitchFamily="2" charset="0"/>
              </a:rPr>
              <a:t> </a:t>
            </a:r>
            <a:r>
              <a:rPr lang="en-US" sz="1200" err="1">
                <a:solidFill>
                  <a:srgbClr val="0C2340"/>
                </a:solidFill>
                <a:latin typeface="Work Sans" pitchFamily="2" charset="0"/>
              </a:rPr>
              <a:t>consequat</a:t>
            </a:r>
            <a:r>
              <a:rPr lang="en-US" sz="1200">
                <a:solidFill>
                  <a:srgbClr val="0C2340"/>
                </a:solidFill>
                <a:latin typeface="Work Sans" pitchFamily="2" charset="0"/>
              </a:rPr>
              <a:t>. </a:t>
            </a:r>
          </a:p>
        </p:txBody>
      </p:sp>
      <p:sp>
        <p:nvSpPr>
          <p:cNvPr id="8" name="Título 3">
            <a:extLst>
              <a:ext uri="{FF2B5EF4-FFF2-40B4-BE49-F238E27FC236}">
                <a16:creationId xmlns:a16="http://schemas.microsoft.com/office/drawing/2014/main" id="{B98B1D8C-D27D-0217-89F1-7F43B31182F6}"/>
              </a:ext>
            </a:extLst>
          </p:cNvPr>
          <p:cNvSpPr txBox="1">
            <a:spLocks/>
          </p:cNvSpPr>
          <p:nvPr/>
        </p:nvSpPr>
        <p:spPr>
          <a:xfrm>
            <a:off x="9065881" y="713601"/>
            <a:ext cx="2212373"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Aft>
                <a:spcPts val="1200"/>
              </a:spcAft>
            </a:pPr>
            <a:r>
              <a:rPr lang="pt-BR" sz="1200" err="1">
                <a:solidFill>
                  <a:srgbClr val="0C2340"/>
                </a:solidFill>
                <a:latin typeface="Work Sans" pitchFamily="2" charset="0"/>
              </a:rPr>
              <a:t>Lorem</a:t>
            </a:r>
            <a:r>
              <a:rPr lang="pt-BR" sz="1200">
                <a:solidFill>
                  <a:srgbClr val="0C2340"/>
                </a:solidFill>
                <a:latin typeface="Work Sans" pitchFamily="2" charset="0"/>
              </a:rPr>
              <a:t> ipsum </a:t>
            </a:r>
            <a:r>
              <a:rPr lang="pt-BR" sz="1200" err="1">
                <a:solidFill>
                  <a:srgbClr val="0C2340"/>
                </a:solidFill>
                <a:latin typeface="Work Sans" pitchFamily="2" charset="0"/>
              </a:rPr>
              <a:t>dolor</a:t>
            </a:r>
            <a:endParaRPr lang="pt-BR" sz="1200">
              <a:solidFill>
                <a:srgbClr val="0C2340"/>
              </a:solidFill>
              <a:latin typeface="Work Sans" pitchFamily="2" charset="0"/>
            </a:endParaRPr>
          </a:p>
        </p:txBody>
      </p:sp>
      <p:sp>
        <p:nvSpPr>
          <p:cNvPr id="9" name="Título 3">
            <a:extLst>
              <a:ext uri="{FF2B5EF4-FFF2-40B4-BE49-F238E27FC236}">
                <a16:creationId xmlns:a16="http://schemas.microsoft.com/office/drawing/2014/main" id="{2B3B07A8-A7CB-0868-FC45-FF1E9995CE59}"/>
              </a:ext>
            </a:extLst>
          </p:cNvPr>
          <p:cNvSpPr txBox="1">
            <a:spLocks/>
          </p:cNvSpPr>
          <p:nvPr/>
        </p:nvSpPr>
        <p:spPr>
          <a:xfrm>
            <a:off x="8480226" y="2658261"/>
            <a:ext cx="2212373"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20000"/>
              </a:lnSpc>
              <a:spcAft>
                <a:spcPts val="1200"/>
              </a:spcAft>
            </a:pPr>
            <a:r>
              <a:rPr lang="pt-BR" sz="1200" err="1">
                <a:solidFill>
                  <a:srgbClr val="0C2340"/>
                </a:solidFill>
                <a:latin typeface="Work Sans" pitchFamily="2" charset="0"/>
              </a:rPr>
              <a:t>Lorem</a:t>
            </a:r>
            <a:r>
              <a:rPr lang="pt-BR" sz="1200">
                <a:solidFill>
                  <a:srgbClr val="0C2340"/>
                </a:solidFill>
                <a:latin typeface="Work Sans" pitchFamily="2" charset="0"/>
              </a:rPr>
              <a:t> ipsum </a:t>
            </a:r>
            <a:r>
              <a:rPr lang="pt-BR" sz="1200" err="1">
                <a:solidFill>
                  <a:srgbClr val="0C2340"/>
                </a:solidFill>
                <a:latin typeface="Work Sans" pitchFamily="2" charset="0"/>
              </a:rPr>
              <a:t>dolor</a:t>
            </a:r>
            <a:endParaRPr lang="pt-BR" sz="1200">
              <a:solidFill>
                <a:srgbClr val="0C2340"/>
              </a:solidFill>
              <a:latin typeface="Work Sans" pitchFamily="2" charset="0"/>
            </a:endParaRPr>
          </a:p>
        </p:txBody>
      </p:sp>
      <p:sp>
        <p:nvSpPr>
          <p:cNvPr id="10" name="Título 3">
            <a:extLst>
              <a:ext uri="{FF2B5EF4-FFF2-40B4-BE49-F238E27FC236}">
                <a16:creationId xmlns:a16="http://schemas.microsoft.com/office/drawing/2014/main" id="{AA45758B-A039-07C4-7264-1CBD344F5F41}"/>
              </a:ext>
            </a:extLst>
          </p:cNvPr>
          <p:cNvSpPr txBox="1">
            <a:spLocks/>
          </p:cNvSpPr>
          <p:nvPr/>
        </p:nvSpPr>
        <p:spPr>
          <a:xfrm>
            <a:off x="4129435" y="2658261"/>
            <a:ext cx="2212373"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20000"/>
              </a:lnSpc>
              <a:spcAft>
                <a:spcPts val="1200"/>
              </a:spcAft>
            </a:pPr>
            <a:r>
              <a:rPr lang="pt-BR" sz="1200" err="1">
                <a:solidFill>
                  <a:srgbClr val="0C2340"/>
                </a:solidFill>
                <a:latin typeface="Work Sans" pitchFamily="2" charset="0"/>
              </a:rPr>
              <a:t>Lorem</a:t>
            </a:r>
            <a:r>
              <a:rPr lang="pt-BR" sz="1200">
                <a:solidFill>
                  <a:srgbClr val="0C2340"/>
                </a:solidFill>
                <a:latin typeface="Work Sans" pitchFamily="2" charset="0"/>
              </a:rPr>
              <a:t> ipsum </a:t>
            </a:r>
            <a:r>
              <a:rPr lang="pt-BR" sz="1200" err="1">
                <a:solidFill>
                  <a:srgbClr val="0C2340"/>
                </a:solidFill>
                <a:latin typeface="Work Sans" pitchFamily="2" charset="0"/>
              </a:rPr>
              <a:t>dolor</a:t>
            </a:r>
            <a:endParaRPr lang="pt-BR" sz="1200">
              <a:solidFill>
                <a:srgbClr val="0C2340"/>
              </a:solidFill>
              <a:latin typeface="Work Sans" pitchFamily="2" charset="0"/>
            </a:endParaRPr>
          </a:p>
        </p:txBody>
      </p:sp>
      <p:sp>
        <p:nvSpPr>
          <p:cNvPr id="11" name="Título 3">
            <a:extLst>
              <a:ext uri="{FF2B5EF4-FFF2-40B4-BE49-F238E27FC236}">
                <a16:creationId xmlns:a16="http://schemas.microsoft.com/office/drawing/2014/main" id="{CAACB867-EBCD-E56C-BA79-C24F40274535}"/>
              </a:ext>
            </a:extLst>
          </p:cNvPr>
          <p:cNvSpPr txBox="1">
            <a:spLocks/>
          </p:cNvSpPr>
          <p:nvPr/>
        </p:nvSpPr>
        <p:spPr>
          <a:xfrm>
            <a:off x="5582528" y="4821119"/>
            <a:ext cx="2212373"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Aft>
                <a:spcPts val="1200"/>
              </a:spcAft>
            </a:pPr>
            <a:r>
              <a:rPr lang="pt-BR" sz="1200">
                <a:solidFill>
                  <a:srgbClr val="0C2340"/>
                </a:solidFill>
                <a:latin typeface="Work Sans" pitchFamily="2" charset="0"/>
              </a:rPr>
              <a:t>Lorem ipsum dolor</a:t>
            </a:r>
          </a:p>
        </p:txBody>
      </p:sp>
      <p:sp>
        <p:nvSpPr>
          <p:cNvPr id="12" name="Título 3">
            <a:extLst>
              <a:ext uri="{FF2B5EF4-FFF2-40B4-BE49-F238E27FC236}">
                <a16:creationId xmlns:a16="http://schemas.microsoft.com/office/drawing/2014/main" id="{1AC25A2B-D1DC-000E-71A8-7256E77B8834}"/>
              </a:ext>
            </a:extLst>
          </p:cNvPr>
          <p:cNvSpPr txBox="1">
            <a:spLocks/>
          </p:cNvSpPr>
          <p:nvPr/>
        </p:nvSpPr>
        <p:spPr>
          <a:xfrm>
            <a:off x="9570893" y="4821119"/>
            <a:ext cx="2212373" cy="478476"/>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spcAft>
                <a:spcPts val="1200"/>
              </a:spcAft>
            </a:pPr>
            <a:r>
              <a:rPr lang="pt-BR" sz="1200" err="1">
                <a:solidFill>
                  <a:srgbClr val="0C2340"/>
                </a:solidFill>
                <a:latin typeface="Work Sans" pitchFamily="2" charset="0"/>
              </a:rPr>
              <a:t>Lorem</a:t>
            </a:r>
            <a:r>
              <a:rPr lang="pt-BR" sz="1200">
                <a:solidFill>
                  <a:srgbClr val="0C2340"/>
                </a:solidFill>
                <a:latin typeface="Work Sans" pitchFamily="2" charset="0"/>
              </a:rPr>
              <a:t> ipsum </a:t>
            </a:r>
            <a:r>
              <a:rPr lang="pt-BR" sz="1200" err="1">
                <a:solidFill>
                  <a:srgbClr val="0C2340"/>
                </a:solidFill>
                <a:latin typeface="Work Sans" pitchFamily="2" charset="0"/>
              </a:rPr>
              <a:t>dolor</a:t>
            </a:r>
            <a:endParaRPr lang="pt-BR" sz="1200">
              <a:solidFill>
                <a:srgbClr val="0C2340"/>
              </a:solidFill>
              <a:latin typeface="Work Sans" pitchFamily="2" charset="0"/>
            </a:endParaRPr>
          </a:p>
        </p:txBody>
      </p:sp>
      <p:sp>
        <p:nvSpPr>
          <p:cNvPr id="3" name="TextBox 8">
            <a:extLst>
              <a:ext uri="{FF2B5EF4-FFF2-40B4-BE49-F238E27FC236}">
                <a16:creationId xmlns:a16="http://schemas.microsoft.com/office/drawing/2014/main" id="{1DCFEA5C-EA60-5568-87A0-E27448D15DE5}"/>
              </a:ext>
            </a:extLst>
          </p:cNvPr>
          <p:cNvSpPr txBox="1"/>
          <p:nvPr/>
        </p:nvSpPr>
        <p:spPr>
          <a:xfrm>
            <a:off x="257175" y="235177"/>
            <a:ext cx="2039291" cy="201722"/>
          </a:xfrm>
          <a:prstGeom prst="rect">
            <a:avLst/>
          </a:prstGeom>
        </p:spPr>
        <p:txBody>
          <a:bodyPr lIns="0" tIns="0" rIns="0" bIns="0" rtlCol="0" anchor="t">
            <a:spAutoFit/>
          </a:bodyPr>
          <a:lstStyle/>
          <a:p>
            <a:pPr>
              <a:lnSpc>
                <a:spcPts val="1680"/>
              </a:lnSpc>
            </a:pPr>
            <a:r>
              <a:rPr lang="en-US" sz="1200" b="1">
                <a:solidFill>
                  <a:srgbClr val="DA291C"/>
                </a:solidFill>
                <a:latin typeface="Work Sans SemiBold" pitchFamily="2" charset="0"/>
              </a:rPr>
              <a:t>LOREM IPSUM</a:t>
            </a:r>
          </a:p>
        </p:txBody>
      </p:sp>
    </p:spTree>
    <p:extLst>
      <p:ext uri="{BB962C8B-B14F-4D97-AF65-F5344CB8AC3E}">
        <p14:creationId xmlns:p14="http://schemas.microsoft.com/office/powerpoint/2010/main" val="1150981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 name="Título 1">
            <a:extLst>
              <a:ext uri="{FF2B5EF4-FFF2-40B4-BE49-F238E27FC236}">
                <a16:creationId xmlns:a16="http://schemas.microsoft.com/office/drawing/2014/main" id="{0443C119-EAFD-60CA-93A6-6A6A64CD02EA}"/>
              </a:ext>
            </a:extLst>
          </p:cNvPr>
          <p:cNvSpPr txBox="1">
            <a:spLocks/>
          </p:cNvSpPr>
          <p:nvPr/>
        </p:nvSpPr>
        <p:spPr>
          <a:xfrm>
            <a:off x="205244" y="320811"/>
            <a:ext cx="4482867" cy="429647"/>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err="1">
                <a:solidFill>
                  <a:srgbClr val="DA291C"/>
                </a:solidFill>
                <a:latin typeface="Work Sans Light" pitchFamily="2" charset="0"/>
              </a:rPr>
              <a:t>Rollout</a:t>
            </a:r>
            <a:r>
              <a:rPr lang="pt-BR" sz="4400" b="0">
                <a:solidFill>
                  <a:srgbClr val="DA291C"/>
                </a:solidFill>
                <a:latin typeface="Work Sans Light" pitchFamily="2" charset="0"/>
              </a:rPr>
              <a:t> Schedule</a:t>
            </a:r>
          </a:p>
        </p:txBody>
      </p:sp>
      <p:graphicFrame>
        <p:nvGraphicFramePr>
          <p:cNvPr id="2" name="Segnaposto tabella 18">
            <a:extLst>
              <a:ext uri="{FF2B5EF4-FFF2-40B4-BE49-F238E27FC236}">
                <a16:creationId xmlns:a16="http://schemas.microsoft.com/office/drawing/2014/main" id="{1F39DE9F-30C9-FB35-A1D7-41CD2966FD8F}"/>
              </a:ext>
            </a:extLst>
          </p:cNvPr>
          <p:cNvGraphicFramePr>
            <a:graphicFrameLocks/>
          </p:cNvGraphicFramePr>
          <p:nvPr>
            <p:extLst>
              <p:ext uri="{D42A27DB-BD31-4B8C-83A1-F6EECF244321}">
                <p14:modId xmlns:p14="http://schemas.microsoft.com/office/powerpoint/2010/main" val="3439035218"/>
              </p:ext>
            </p:extLst>
          </p:nvPr>
        </p:nvGraphicFramePr>
        <p:xfrm>
          <a:off x="263525" y="1168400"/>
          <a:ext cx="11664945" cy="5213350"/>
        </p:xfrm>
        <a:graphic>
          <a:graphicData uri="http://schemas.openxmlformats.org/drawingml/2006/table">
            <a:tbl>
              <a:tblPr>
                <a:tableStyleId>{5C22544A-7EE6-4342-B048-85BDC9FD1C3A}</a:tableStyleId>
              </a:tblPr>
              <a:tblGrid>
                <a:gridCol w="1584081">
                  <a:extLst>
                    <a:ext uri="{9D8B030D-6E8A-4147-A177-3AD203B41FA5}">
                      <a16:colId xmlns:a16="http://schemas.microsoft.com/office/drawing/2014/main" val="20000"/>
                    </a:ext>
                  </a:extLst>
                </a:gridCol>
                <a:gridCol w="210018">
                  <a:extLst>
                    <a:ext uri="{9D8B030D-6E8A-4147-A177-3AD203B41FA5}">
                      <a16:colId xmlns:a16="http://schemas.microsoft.com/office/drawing/2014/main" val="20001"/>
                    </a:ext>
                  </a:extLst>
                </a:gridCol>
                <a:gridCol w="210018">
                  <a:extLst>
                    <a:ext uri="{9D8B030D-6E8A-4147-A177-3AD203B41FA5}">
                      <a16:colId xmlns:a16="http://schemas.microsoft.com/office/drawing/2014/main" val="20002"/>
                    </a:ext>
                  </a:extLst>
                </a:gridCol>
                <a:gridCol w="210018">
                  <a:extLst>
                    <a:ext uri="{9D8B030D-6E8A-4147-A177-3AD203B41FA5}">
                      <a16:colId xmlns:a16="http://schemas.microsoft.com/office/drawing/2014/main" val="20003"/>
                    </a:ext>
                  </a:extLst>
                </a:gridCol>
                <a:gridCol w="210018">
                  <a:extLst>
                    <a:ext uri="{9D8B030D-6E8A-4147-A177-3AD203B41FA5}">
                      <a16:colId xmlns:a16="http://schemas.microsoft.com/office/drawing/2014/main" val="20004"/>
                    </a:ext>
                  </a:extLst>
                </a:gridCol>
                <a:gridCol w="210018">
                  <a:extLst>
                    <a:ext uri="{9D8B030D-6E8A-4147-A177-3AD203B41FA5}">
                      <a16:colId xmlns:a16="http://schemas.microsoft.com/office/drawing/2014/main" val="20005"/>
                    </a:ext>
                  </a:extLst>
                </a:gridCol>
                <a:gridCol w="210018">
                  <a:extLst>
                    <a:ext uri="{9D8B030D-6E8A-4147-A177-3AD203B41FA5}">
                      <a16:colId xmlns:a16="http://schemas.microsoft.com/office/drawing/2014/main" val="20006"/>
                    </a:ext>
                  </a:extLst>
                </a:gridCol>
                <a:gridCol w="210018">
                  <a:extLst>
                    <a:ext uri="{9D8B030D-6E8A-4147-A177-3AD203B41FA5}">
                      <a16:colId xmlns:a16="http://schemas.microsoft.com/office/drawing/2014/main" val="20007"/>
                    </a:ext>
                  </a:extLst>
                </a:gridCol>
                <a:gridCol w="210018">
                  <a:extLst>
                    <a:ext uri="{9D8B030D-6E8A-4147-A177-3AD203B41FA5}">
                      <a16:colId xmlns:a16="http://schemas.microsoft.com/office/drawing/2014/main" val="20008"/>
                    </a:ext>
                  </a:extLst>
                </a:gridCol>
                <a:gridCol w="210018">
                  <a:extLst>
                    <a:ext uri="{9D8B030D-6E8A-4147-A177-3AD203B41FA5}">
                      <a16:colId xmlns:a16="http://schemas.microsoft.com/office/drawing/2014/main" val="20009"/>
                    </a:ext>
                  </a:extLst>
                </a:gridCol>
                <a:gridCol w="210018">
                  <a:extLst>
                    <a:ext uri="{9D8B030D-6E8A-4147-A177-3AD203B41FA5}">
                      <a16:colId xmlns:a16="http://schemas.microsoft.com/office/drawing/2014/main" val="20010"/>
                    </a:ext>
                  </a:extLst>
                </a:gridCol>
                <a:gridCol w="210018">
                  <a:extLst>
                    <a:ext uri="{9D8B030D-6E8A-4147-A177-3AD203B41FA5}">
                      <a16:colId xmlns:a16="http://schemas.microsoft.com/office/drawing/2014/main" val="20011"/>
                    </a:ext>
                  </a:extLst>
                </a:gridCol>
                <a:gridCol w="210018">
                  <a:extLst>
                    <a:ext uri="{9D8B030D-6E8A-4147-A177-3AD203B41FA5}">
                      <a16:colId xmlns:a16="http://schemas.microsoft.com/office/drawing/2014/main" val="20012"/>
                    </a:ext>
                  </a:extLst>
                </a:gridCol>
                <a:gridCol w="210018">
                  <a:extLst>
                    <a:ext uri="{9D8B030D-6E8A-4147-A177-3AD203B41FA5}">
                      <a16:colId xmlns:a16="http://schemas.microsoft.com/office/drawing/2014/main" val="20013"/>
                    </a:ext>
                  </a:extLst>
                </a:gridCol>
                <a:gridCol w="210018">
                  <a:extLst>
                    <a:ext uri="{9D8B030D-6E8A-4147-A177-3AD203B41FA5}">
                      <a16:colId xmlns:a16="http://schemas.microsoft.com/office/drawing/2014/main" val="20014"/>
                    </a:ext>
                  </a:extLst>
                </a:gridCol>
                <a:gridCol w="210018">
                  <a:extLst>
                    <a:ext uri="{9D8B030D-6E8A-4147-A177-3AD203B41FA5}">
                      <a16:colId xmlns:a16="http://schemas.microsoft.com/office/drawing/2014/main" val="20015"/>
                    </a:ext>
                  </a:extLst>
                </a:gridCol>
                <a:gridCol w="210018">
                  <a:extLst>
                    <a:ext uri="{9D8B030D-6E8A-4147-A177-3AD203B41FA5}">
                      <a16:colId xmlns:a16="http://schemas.microsoft.com/office/drawing/2014/main" val="20016"/>
                    </a:ext>
                  </a:extLst>
                </a:gridCol>
                <a:gridCol w="210018">
                  <a:extLst>
                    <a:ext uri="{9D8B030D-6E8A-4147-A177-3AD203B41FA5}">
                      <a16:colId xmlns:a16="http://schemas.microsoft.com/office/drawing/2014/main" val="20017"/>
                    </a:ext>
                  </a:extLst>
                </a:gridCol>
                <a:gridCol w="210018">
                  <a:extLst>
                    <a:ext uri="{9D8B030D-6E8A-4147-A177-3AD203B41FA5}">
                      <a16:colId xmlns:a16="http://schemas.microsoft.com/office/drawing/2014/main" val="20018"/>
                    </a:ext>
                  </a:extLst>
                </a:gridCol>
                <a:gridCol w="210018">
                  <a:extLst>
                    <a:ext uri="{9D8B030D-6E8A-4147-A177-3AD203B41FA5}">
                      <a16:colId xmlns:a16="http://schemas.microsoft.com/office/drawing/2014/main" val="20019"/>
                    </a:ext>
                  </a:extLst>
                </a:gridCol>
                <a:gridCol w="210018">
                  <a:extLst>
                    <a:ext uri="{9D8B030D-6E8A-4147-A177-3AD203B41FA5}">
                      <a16:colId xmlns:a16="http://schemas.microsoft.com/office/drawing/2014/main" val="20020"/>
                    </a:ext>
                  </a:extLst>
                </a:gridCol>
                <a:gridCol w="210018">
                  <a:extLst>
                    <a:ext uri="{9D8B030D-6E8A-4147-A177-3AD203B41FA5}">
                      <a16:colId xmlns:a16="http://schemas.microsoft.com/office/drawing/2014/main" val="20021"/>
                    </a:ext>
                  </a:extLst>
                </a:gridCol>
                <a:gridCol w="210018">
                  <a:extLst>
                    <a:ext uri="{9D8B030D-6E8A-4147-A177-3AD203B41FA5}">
                      <a16:colId xmlns:a16="http://schemas.microsoft.com/office/drawing/2014/main" val="20022"/>
                    </a:ext>
                  </a:extLst>
                </a:gridCol>
                <a:gridCol w="210018">
                  <a:extLst>
                    <a:ext uri="{9D8B030D-6E8A-4147-A177-3AD203B41FA5}">
                      <a16:colId xmlns:a16="http://schemas.microsoft.com/office/drawing/2014/main" val="20023"/>
                    </a:ext>
                  </a:extLst>
                </a:gridCol>
                <a:gridCol w="210018">
                  <a:extLst>
                    <a:ext uri="{9D8B030D-6E8A-4147-A177-3AD203B41FA5}">
                      <a16:colId xmlns:a16="http://schemas.microsoft.com/office/drawing/2014/main" val="20024"/>
                    </a:ext>
                  </a:extLst>
                </a:gridCol>
                <a:gridCol w="210018">
                  <a:extLst>
                    <a:ext uri="{9D8B030D-6E8A-4147-A177-3AD203B41FA5}">
                      <a16:colId xmlns:a16="http://schemas.microsoft.com/office/drawing/2014/main" val="20025"/>
                    </a:ext>
                  </a:extLst>
                </a:gridCol>
                <a:gridCol w="210018">
                  <a:extLst>
                    <a:ext uri="{9D8B030D-6E8A-4147-A177-3AD203B41FA5}">
                      <a16:colId xmlns:a16="http://schemas.microsoft.com/office/drawing/2014/main" val="20026"/>
                    </a:ext>
                  </a:extLst>
                </a:gridCol>
                <a:gridCol w="210018">
                  <a:extLst>
                    <a:ext uri="{9D8B030D-6E8A-4147-A177-3AD203B41FA5}">
                      <a16:colId xmlns:a16="http://schemas.microsoft.com/office/drawing/2014/main" val="20027"/>
                    </a:ext>
                  </a:extLst>
                </a:gridCol>
                <a:gridCol w="210018">
                  <a:extLst>
                    <a:ext uri="{9D8B030D-6E8A-4147-A177-3AD203B41FA5}">
                      <a16:colId xmlns:a16="http://schemas.microsoft.com/office/drawing/2014/main" val="20028"/>
                    </a:ext>
                  </a:extLst>
                </a:gridCol>
                <a:gridCol w="210018">
                  <a:extLst>
                    <a:ext uri="{9D8B030D-6E8A-4147-A177-3AD203B41FA5}">
                      <a16:colId xmlns:a16="http://schemas.microsoft.com/office/drawing/2014/main" val="20029"/>
                    </a:ext>
                  </a:extLst>
                </a:gridCol>
                <a:gridCol w="210018">
                  <a:extLst>
                    <a:ext uri="{9D8B030D-6E8A-4147-A177-3AD203B41FA5}">
                      <a16:colId xmlns:a16="http://schemas.microsoft.com/office/drawing/2014/main" val="20030"/>
                    </a:ext>
                  </a:extLst>
                </a:gridCol>
                <a:gridCol w="210018">
                  <a:extLst>
                    <a:ext uri="{9D8B030D-6E8A-4147-A177-3AD203B41FA5}">
                      <a16:colId xmlns:a16="http://schemas.microsoft.com/office/drawing/2014/main" val="20031"/>
                    </a:ext>
                  </a:extLst>
                </a:gridCol>
                <a:gridCol w="210018">
                  <a:extLst>
                    <a:ext uri="{9D8B030D-6E8A-4147-A177-3AD203B41FA5}">
                      <a16:colId xmlns:a16="http://schemas.microsoft.com/office/drawing/2014/main" val="20032"/>
                    </a:ext>
                  </a:extLst>
                </a:gridCol>
                <a:gridCol w="210018">
                  <a:extLst>
                    <a:ext uri="{9D8B030D-6E8A-4147-A177-3AD203B41FA5}">
                      <a16:colId xmlns:a16="http://schemas.microsoft.com/office/drawing/2014/main" val="20033"/>
                    </a:ext>
                  </a:extLst>
                </a:gridCol>
                <a:gridCol w="210018">
                  <a:extLst>
                    <a:ext uri="{9D8B030D-6E8A-4147-A177-3AD203B41FA5}">
                      <a16:colId xmlns:a16="http://schemas.microsoft.com/office/drawing/2014/main" val="20034"/>
                    </a:ext>
                  </a:extLst>
                </a:gridCol>
                <a:gridCol w="210018">
                  <a:extLst>
                    <a:ext uri="{9D8B030D-6E8A-4147-A177-3AD203B41FA5}">
                      <a16:colId xmlns:a16="http://schemas.microsoft.com/office/drawing/2014/main" val="20035"/>
                    </a:ext>
                  </a:extLst>
                </a:gridCol>
                <a:gridCol w="210018">
                  <a:extLst>
                    <a:ext uri="{9D8B030D-6E8A-4147-A177-3AD203B41FA5}">
                      <a16:colId xmlns:a16="http://schemas.microsoft.com/office/drawing/2014/main" val="20036"/>
                    </a:ext>
                  </a:extLst>
                </a:gridCol>
                <a:gridCol w="210018">
                  <a:extLst>
                    <a:ext uri="{9D8B030D-6E8A-4147-A177-3AD203B41FA5}">
                      <a16:colId xmlns:a16="http://schemas.microsoft.com/office/drawing/2014/main" val="20037"/>
                    </a:ext>
                  </a:extLst>
                </a:gridCol>
                <a:gridCol w="210018">
                  <a:extLst>
                    <a:ext uri="{9D8B030D-6E8A-4147-A177-3AD203B41FA5}">
                      <a16:colId xmlns:a16="http://schemas.microsoft.com/office/drawing/2014/main" val="20038"/>
                    </a:ext>
                  </a:extLst>
                </a:gridCol>
                <a:gridCol w="210018">
                  <a:extLst>
                    <a:ext uri="{9D8B030D-6E8A-4147-A177-3AD203B41FA5}">
                      <a16:colId xmlns:a16="http://schemas.microsoft.com/office/drawing/2014/main" val="20039"/>
                    </a:ext>
                  </a:extLst>
                </a:gridCol>
                <a:gridCol w="210018">
                  <a:extLst>
                    <a:ext uri="{9D8B030D-6E8A-4147-A177-3AD203B41FA5}">
                      <a16:colId xmlns:a16="http://schemas.microsoft.com/office/drawing/2014/main" val="20040"/>
                    </a:ext>
                  </a:extLst>
                </a:gridCol>
                <a:gridCol w="210018">
                  <a:extLst>
                    <a:ext uri="{9D8B030D-6E8A-4147-A177-3AD203B41FA5}">
                      <a16:colId xmlns:a16="http://schemas.microsoft.com/office/drawing/2014/main" val="20041"/>
                    </a:ext>
                  </a:extLst>
                </a:gridCol>
                <a:gridCol w="210018">
                  <a:extLst>
                    <a:ext uri="{9D8B030D-6E8A-4147-A177-3AD203B41FA5}">
                      <a16:colId xmlns:a16="http://schemas.microsoft.com/office/drawing/2014/main" val="20042"/>
                    </a:ext>
                  </a:extLst>
                </a:gridCol>
                <a:gridCol w="210018">
                  <a:extLst>
                    <a:ext uri="{9D8B030D-6E8A-4147-A177-3AD203B41FA5}">
                      <a16:colId xmlns:a16="http://schemas.microsoft.com/office/drawing/2014/main" val="20043"/>
                    </a:ext>
                  </a:extLst>
                </a:gridCol>
                <a:gridCol w="210018">
                  <a:extLst>
                    <a:ext uri="{9D8B030D-6E8A-4147-A177-3AD203B41FA5}">
                      <a16:colId xmlns:a16="http://schemas.microsoft.com/office/drawing/2014/main" val="20044"/>
                    </a:ext>
                  </a:extLst>
                </a:gridCol>
                <a:gridCol w="210018">
                  <a:extLst>
                    <a:ext uri="{9D8B030D-6E8A-4147-A177-3AD203B41FA5}">
                      <a16:colId xmlns:a16="http://schemas.microsoft.com/office/drawing/2014/main" val="20045"/>
                    </a:ext>
                  </a:extLst>
                </a:gridCol>
                <a:gridCol w="210018">
                  <a:extLst>
                    <a:ext uri="{9D8B030D-6E8A-4147-A177-3AD203B41FA5}">
                      <a16:colId xmlns:a16="http://schemas.microsoft.com/office/drawing/2014/main" val="20046"/>
                    </a:ext>
                  </a:extLst>
                </a:gridCol>
                <a:gridCol w="210018">
                  <a:extLst>
                    <a:ext uri="{9D8B030D-6E8A-4147-A177-3AD203B41FA5}">
                      <a16:colId xmlns:a16="http://schemas.microsoft.com/office/drawing/2014/main" val="20047"/>
                    </a:ext>
                  </a:extLst>
                </a:gridCol>
                <a:gridCol w="210018">
                  <a:extLst>
                    <a:ext uri="{9D8B030D-6E8A-4147-A177-3AD203B41FA5}">
                      <a16:colId xmlns:a16="http://schemas.microsoft.com/office/drawing/2014/main" val="20048"/>
                    </a:ext>
                  </a:extLst>
                </a:gridCol>
              </a:tblGrid>
              <a:tr h="521335">
                <a:tc>
                  <a:txBody>
                    <a:bodyPr/>
                    <a:lstStyle/>
                    <a:p>
                      <a:pPr algn="ctr">
                        <a:lnSpc>
                          <a:spcPts val="800"/>
                        </a:lnSpc>
                      </a:pPr>
                      <a:endParaRPr lang="en-GB" sz="1000">
                        <a:solidFill>
                          <a:schemeClr val="bg2"/>
                        </a:solidFill>
                        <a:latin typeface="Work Sans" pitchFamily="2" charset="0"/>
                      </a:endParaRP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a:lnSpc>
                          <a:spcPts val="800"/>
                        </a:lnSpc>
                      </a:pPr>
                      <a:r>
                        <a:rPr lang="en-GB" sz="1000">
                          <a:solidFill>
                            <a:srgbClr val="0C2340"/>
                          </a:solidFill>
                          <a:latin typeface="Work Sans" pitchFamily="2" charset="0"/>
                        </a:rPr>
                        <a:t>Jan.</a:t>
                      </a:r>
                    </a:p>
                  </a:txBody>
                  <a:tcPr marL="0" marR="0" marT="0" marB="0" anchor="ctr">
                    <a:lnL w="12700" cap="flat" cmpd="sng" algn="ctr">
                      <a:solidFill>
                        <a:srgbClr val="DADEE2"/>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a:solidFill>
                            <a:srgbClr val="0C2340"/>
                          </a:solidFill>
                          <a:latin typeface="Work Sans" pitchFamily="2" charset="0"/>
                        </a:rPr>
                        <a:t>Feb.</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a:solidFill>
                            <a:srgbClr val="0C2340"/>
                          </a:solidFill>
                          <a:latin typeface="Work Sans" pitchFamily="2" charset="0"/>
                        </a:rPr>
                        <a:t>Mar.</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a:solidFill>
                            <a:srgbClr val="0C2340"/>
                          </a:solidFill>
                          <a:latin typeface="Work Sans" pitchFamily="2" charset="0"/>
                        </a:rPr>
                        <a:t>Apr.</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a:solidFill>
                            <a:srgbClr val="0C2340"/>
                          </a:solidFill>
                          <a:latin typeface="Work Sans" pitchFamily="2" charset="0"/>
                        </a:rPr>
                        <a:t>May.</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a:solidFill>
                            <a:srgbClr val="0C2340"/>
                          </a:solidFill>
                          <a:latin typeface="Work Sans" pitchFamily="2" charset="0"/>
                        </a:rPr>
                        <a:t>Jun.</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a:solidFill>
                            <a:srgbClr val="0C2340"/>
                          </a:solidFill>
                          <a:latin typeface="Work Sans" pitchFamily="2" charset="0"/>
                        </a:rPr>
                        <a:t>Jul.</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a:solidFill>
                            <a:srgbClr val="0C2340"/>
                          </a:solidFill>
                          <a:latin typeface="Work Sans" pitchFamily="2" charset="0"/>
                        </a:rPr>
                        <a:t>Aug.</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a:solidFill>
                            <a:srgbClr val="0C2340"/>
                          </a:solidFill>
                          <a:latin typeface="Work Sans" pitchFamily="2" charset="0"/>
                        </a:rPr>
                        <a:t>Sep.</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a:solidFill>
                            <a:srgbClr val="0C2340"/>
                          </a:solidFill>
                          <a:latin typeface="Work Sans" pitchFamily="2" charset="0"/>
                        </a:rPr>
                        <a:t>Oct.</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a:solidFill>
                            <a:srgbClr val="0C2340"/>
                          </a:solidFill>
                          <a:latin typeface="Work Sans" pitchFamily="2" charset="0"/>
                        </a:rPr>
                        <a:t>Nov.</a:t>
                      </a:r>
                    </a:p>
                  </a:txBody>
                  <a:tcPr marL="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tc gridSpan="4">
                  <a:txBody>
                    <a:bodyPr/>
                    <a:lstStyle/>
                    <a:p>
                      <a:pPr algn="ctr">
                        <a:lnSpc>
                          <a:spcPts val="800"/>
                        </a:lnSpc>
                      </a:pPr>
                      <a:r>
                        <a:rPr lang="en-GB" sz="1000">
                          <a:solidFill>
                            <a:srgbClr val="0C2340"/>
                          </a:solidFill>
                          <a:latin typeface="Work Sans" pitchFamily="2" charset="0"/>
                        </a:rPr>
                        <a:t>Dec.</a:t>
                      </a: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521335">
                <a:tc>
                  <a:txBody>
                    <a:bodyPr/>
                    <a:lstStyle/>
                    <a:p>
                      <a:pPr algn="l">
                        <a:lnSpc>
                          <a:spcPts val="800"/>
                        </a:lnSpc>
                      </a:pPr>
                      <a:r>
                        <a:rPr lang="en-GB" sz="1000">
                          <a:solidFill>
                            <a:srgbClr val="0C2340"/>
                          </a:solidFill>
                          <a:latin typeface="Work Sans" pitchFamily="2" charset="0"/>
                        </a:rPr>
                        <a:t>Activity 1</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1335">
                <a:tc>
                  <a:txBody>
                    <a:bodyPr/>
                    <a:lstStyle/>
                    <a:p>
                      <a:pPr algn="l">
                        <a:lnSpc>
                          <a:spcPts val="800"/>
                        </a:lnSpc>
                      </a:pPr>
                      <a:r>
                        <a:rPr lang="en-GB" sz="1000">
                          <a:solidFill>
                            <a:srgbClr val="0C2340"/>
                          </a:solidFill>
                          <a:latin typeface="Work Sans" pitchFamily="2" charset="0"/>
                        </a:rPr>
                        <a:t>Activity 2</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21335">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a:solidFill>
                            <a:srgbClr val="0C2340"/>
                          </a:solidFill>
                          <a:latin typeface="Work Sans" pitchFamily="2" charset="0"/>
                        </a:rPr>
                        <a:t>Activity 3</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21335">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a:solidFill>
                            <a:srgbClr val="0C2340"/>
                          </a:solidFill>
                          <a:latin typeface="Work Sans" pitchFamily="2" charset="0"/>
                        </a:rPr>
                        <a:t>Activity 4</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21335">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a:solidFill>
                            <a:srgbClr val="0C2340"/>
                          </a:solidFill>
                          <a:latin typeface="Work Sans" pitchFamily="2" charset="0"/>
                        </a:rPr>
                        <a:t>Activity 5</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DADEE2"/>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21335">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a:solidFill>
                            <a:srgbClr val="0C2340"/>
                          </a:solidFill>
                          <a:latin typeface="Work Sans" pitchFamily="2" charset="0"/>
                        </a:rPr>
                        <a:t>Activity 6</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9DA7B3"/>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21335">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a:solidFill>
                            <a:srgbClr val="0C2340"/>
                          </a:solidFill>
                          <a:latin typeface="Work Sans" pitchFamily="2" charset="0"/>
                        </a:rPr>
                        <a:t>Activity 7</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546579"/>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21335">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a:solidFill>
                            <a:srgbClr val="0C2340"/>
                          </a:solidFill>
                          <a:latin typeface="Work Sans" pitchFamily="2" charset="0"/>
                        </a:rPr>
                        <a:t>Activity 8</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solidFill>
                      <a:srgbClr val="0C2340"/>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521335">
                <a:tc>
                  <a:txBody>
                    <a:bodyPr/>
                    <a:lstStyle/>
                    <a:p>
                      <a:pPr marL="0" marR="0" indent="0" algn="l" defTabSz="457200" rtl="0" eaLnBrk="1" fontAlgn="auto" latinLnBrk="0" hangingPunct="1">
                        <a:lnSpc>
                          <a:spcPts val="800"/>
                        </a:lnSpc>
                        <a:spcBef>
                          <a:spcPts val="0"/>
                        </a:spcBef>
                        <a:spcAft>
                          <a:spcPts val="0"/>
                        </a:spcAft>
                        <a:buClrTx/>
                        <a:buSzTx/>
                        <a:buFontTx/>
                        <a:buNone/>
                        <a:tabLst/>
                        <a:defRPr/>
                      </a:pPr>
                      <a:r>
                        <a:rPr lang="en-GB" sz="1000">
                          <a:solidFill>
                            <a:srgbClr val="0C2340"/>
                          </a:solidFill>
                          <a:latin typeface="Work Sans" pitchFamily="2" charset="0"/>
                        </a:rPr>
                        <a:t>Activity 9</a:t>
                      </a:r>
                    </a:p>
                  </a:txBody>
                  <a:tcPr marL="0" marR="0" marT="0" marB="0" anchor="ctr">
                    <a:lnL w="6350" cap="flat" cmpd="sng" algn="ctr">
                      <a:noFill/>
                      <a:prstDash val="solid"/>
                      <a:round/>
                      <a:headEnd type="none" w="med" len="med"/>
                      <a:tailEnd type="none" w="med" len="med"/>
                    </a:lnL>
                    <a:lnR w="12700" cap="flat" cmpd="sng" algn="ctr">
                      <a:solidFill>
                        <a:srgbClr val="DADEE2"/>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12700" cap="flat" cmpd="sng" algn="ctr">
                      <a:solidFill>
                        <a:srgbClr val="DADEE2"/>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solidFill>
                        <a:srgbClr val="9DA7B3"/>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291C"/>
                    </a:solidFill>
                  </a:tcPr>
                </a:tc>
                <a:tc>
                  <a:txBody>
                    <a:bodyPr/>
                    <a:lstStyle/>
                    <a:p>
                      <a:pPr algn="ctr">
                        <a:lnSpc>
                          <a:spcPts val="800"/>
                        </a:lnSpc>
                      </a:pPr>
                      <a:endParaRPr lang="en-GB" sz="1000">
                        <a:solidFill>
                          <a:srgbClr val="DADEE2"/>
                        </a:solidFill>
                        <a:latin typeface="Work Sans" pitchFamily="2"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A291C"/>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081848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 name="Título 1">
            <a:extLst>
              <a:ext uri="{FF2B5EF4-FFF2-40B4-BE49-F238E27FC236}">
                <a16:creationId xmlns:a16="http://schemas.microsoft.com/office/drawing/2014/main" id="{0443C119-EAFD-60CA-93A6-6A6A64CD02EA}"/>
              </a:ext>
            </a:extLst>
          </p:cNvPr>
          <p:cNvSpPr txBox="1">
            <a:spLocks/>
          </p:cNvSpPr>
          <p:nvPr/>
        </p:nvSpPr>
        <p:spPr>
          <a:xfrm>
            <a:off x="205244" y="320811"/>
            <a:ext cx="4482867" cy="429647"/>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err="1">
                <a:solidFill>
                  <a:srgbClr val="DA291C"/>
                </a:solidFill>
                <a:latin typeface="Work Sans Light" pitchFamily="2" charset="0"/>
              </a:rPr>
              <a:t>Rollout</a:t>
            </a:r>
            <a:r>
              <a:rPr lang="pt-BR" sz="4400" b="0">
                <a:solidFill>
                  <a:srgbClr val="DA291C"/>
                </a:solidFill>
                <a:latin typeface="Work Sans Light" pitchFamily="2" charset="0"/>
              </a:rPr>
              <a:t> Schedule</a:t>
            </a:r>
          </a:p>
        </p:txBody>
      </p:sp>
      <p:graphicFrame>
        <p:nvGraphicFramePr>
          <p:cNvPr id="3" name="Segnaposto tabella 5">
            <a:extLst>
              <a:ext uri="{FF2B5EF4-FFF2-40B4-BE49-F238E27FC236}">
                <a16:creationId xmlns:a16="http://schemas.microsoft.com/office/drawing/2014/main" id="{DF46E915-7FAD-C3F1-5D3E-8A3FAC16B601}"/>
              </a:ext>
            </a:extLst>
          </p:cNvPr>
          <p:cNvGraphicFramePr>
            <a:graphicFrameLocks/>
          </p:cNvGraphicFramePr>
          <p:nvPr>
            <p:extLst>
              <p:ext uri="{D42A27DB-BD31-4B8C-83A1-F6EECF244321}">
                <p14:modId xmlns:p14="http://schemas.microsoft.com/office/powerpoint/2010/main" val="440902541"/>
              </p:ext>
            </p:extLst>
          </p:nvPr>
        </p:nvGraphicFramePr>
        <p:xfrm>
          <a:off x="263525" y="1137920"/>
          <a:ext cx="11664949" cy="5243833"/>
        </p:xfrm>
        <a:graphic>
          <a:graphicData uri="http://schemas.openxmlformats.org/drawingml/2006/table">
            <a:tbl>
              <a:tblPr>
                <a:tableStyleId>{5C22544A-7EE6-4342-B048-85BDC9FD1C3A}</a:tableStyleId>
              </a:tblPr>
              <a:tblGrid>
                <a:gridCol w="2043666">
                  <a:extLst>
                    <a:ext uri="{9D8B030D-6E8A-4147-A177-3AD203B41FA5}">
                      <a16:colId xmlns:a16="http://schemas.microsoft.com/office/drawing/2014/main" val="20000"/>
                    </a:ext>
                  </a:extLst>
                </a:gridCol>
                <a:gridCol w="5900101">
                  <a:extLst>
                    <a:ext uri="{9D8B030D-6E8A-4147-A177-3AD203B41FA5}">
                      <a16:colId xmlns:a16="http://schemas.microsoft.com/office/drawing/2014/main" val="20001"/>
                    </a:ext>
                  </a:extLst>
                </a:gridCol>
                <a:gridCol w="3721182">
                  <a:extLst>
                    <a:ext uri="{9D8B030D-6E8A-4147-A177-3AD203B41FA5}">
                      <a16:colId xmlns:a16="http://schemas.microsoft.com/office/drawing/2014/main" val="20002"/>
                    </a:ext>
                  </a:extLst>
                </a:gridCol>
              </a:tblGrid>
              <a:tr h="303007">
                <a:tc>
                  <a:txBody>
                    <a:bodyPr/>
                    <a:lstStyle/>
                    <a:p>
                      <a:pPr algn="ctr">
                        <a:lnSpc>
                          <a:spcPts val="900"/>
                        </a:lnSpc>
                      </a:pPr>
                      <a:r>
                        <a:rPr lang="en-GB" sz="1200">
                          <a:solidFill>
                            <a:srgbClr val="0C2340"/>
                          </a:solidFill>
                          <a:latin typeface="Work Sans" pitchFamily="2" charset="0"/>
                        </a:rPr>
                        <a:t>TITLE</a:t>
                      </a:r>
                    </a:p>
                  </a:txBody>
                  <a:tcPr marL="0" marR="0" marT="72000" marB="0" anchor="ctr">
                    <a:lnR w="6350" cap="flat" cmpd="sng" algn="ctr">
                      <a:solidFill>
                        <a:srgbClr val="9DA7B3"/>
                      </a:solidFill>
                      <a:prstDash val="solid"/>
                      <a:round/>
                      <a:headEnd type="none" w="med" len="med"/>
                      <a:tailEnd type="none" w="med" len="med"/>
                    </a:lnR>
                    <a:lnB w="6350" cap="flat" cmpd="sng" algn="ctr">
                      <a:solidFill>
                        <a:srgbClr val="9DA7B3"/>
                      </a:solidFill>
                      <a:prstDash val="solid"/>
                      <a:round/>
                      <a:headEnd type="none" w="med" len="med"/>
                      <a:tailEnd type="none" w="med" len="med"/>
                    </a:lnB>
                    <a:solidFill>
                      <a:srgbClr val="DADEE2"/>
                    </a:solidFill>
                  </a:tcPr>
                </a:tc>
                <a:tc>
                  <a:txBody>
                    <a:bodyPr/>
                    <a:lstStyle/>
                    <a:p>
                      <a:pPr algn="l">
                        <a:lnSpc>
                          <a:spcPts val="900"/>
                        </a:lnSpc>
                      </a:pPr>
                      <a:r>
                        <a:rPr lang="en-GB" sz="1200">
                          <a:solidFill>
                            <a:srgbClr val="0C2340"/>
                          </a:solidFill>
                          <a:latin typeface="Work Sans" pitchFamily="2" charset="0"/>
                        </a:rPr>
                        <a:t>Description</a:t>
                      </a:r>
                    </a:p>
                  </a:txBody>
                  <a:tcPr marL="144000" marR="0" marT="7200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B w="6350" cap="flat" cmpd="sng" algn="ctr">
                      <a:solidFill>
                        <a:srgbClr val="9DA7B3"/>
                      </a:solidFill>
                      <a:prstDash val="solid"/>
                      <a:round/>
                      <a:headEnd type="none" w="med" len="med"/>
                      <a:tailEnd type="none" w="med" len="med"/>
                    </a:lnB>
                    <a:solidFill>
                      <a:srgbClr val="DADEE2"/>
                    </a:solidFill>
                  </a:tcPr>
                </a:tc>
                <a:tc>
                  <a:txBody>
                    <a:bodyPr/>
                    <a:lstStyle/>
                    <a:p>
                      <a:pPr algn="l">
                        <a:lnSpc>
                          <a:spcPts val="900"/>
                        </a:lnSpc>
                      </a:pPr>
                      <a:r>
                        <a:rPr lang="en-GB" sz="1200">
                          <a:solidFill>
                            <a:srgbClr val="0C2340"/>
                          </a:solidFill>
                          <a:latin typeface="Work Sans" pitchFamily="2" charset="0"/>
                        </a:rPr>
                        <a:t>Note</a:t>
                      </a:r>
                    </a:p>
                  </a:txBody>
                  <a:tcPr marL="144000" marR="0" marT="72000" marB="0" anchor="ctr">
                    <a:lnL w="6350" cap="flat" cmpd="sng" algn="ctr">
                      <a:solidFill>
                        <a:srgbClr val="9DA7B3"/>
                      </a:solidFill>
                      <a:prstDash val="solid"/>
                      <a:round/>
                      <a:headEnd type="none" w="med" len="med"/>
                      <a:tailEnd type="none" w="med" len="med"/>
                    </a:lnL>
                    <a:lnB w="6350" cap="flat" cmpd="sng" algn="ctr">
                      <a:solidFill>
                        <a:srgbClr val="9DA7B3"/>
                      </a:solidFill>
                      <a:prstDash val="solid"/>
                      <a:round/>
                      <a:headEnd type="none" w="med" len="med"/>
                      <a:tailEnd type="none" w="med" len="med"/>
                    </a:lnB>
                    <a:solidFill>
                      <a:srgbClr val="DADEE2"/>
                    </a:solidFill>
                  </a:tcPr>
                </a:tc>
                <a:extLst>
                  <a:ext uri="{0D108BD9-81ED-4DB2-BD59-A6C34878D82A}">
                    <a16:rowId xmlns:a16="http://schemas.microsoft.com/office/drawing/2014/main" val="10000"/>
                  </a:ext>
                </a:extLst>
              </a:tr>
              <a:tr h="823471">
                <a:tc>
                  <a:txBody>
                    <a:bodyPr/>
                    <a:lstStyle/>
                    <a:p>
                      <a:pPr algn="ctr">
                        <a:lnSpc>
                          <a:spcPts val="900"/>
                        </a:lnSpc>
                      </a:pPr>
                      <a:r>
                        <a:rPr lang="en-GB" sz="1000">
                          <a:solidFill>
                            <a:srgbClr val="0C2340"/>
                          </a:solidFill>
                          <a:latin typeface="Work Sans" pitchFamily="2" charset="0"/>
                        </a:rPr>
                        <a:t>Title 1</a:t>
                      </a:r>
                    </a:p>
                  </a:txBody>
                  <a:tcPr marL="0" marR="0" marT="0" marB="0" anchor="ctr">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tc>
                  <a:txBody>
                    <a:bodyPr/>
                    <a:lstStyle/>
                    <a:p>
                      <a:pPr algn="l">
                        <a:lnSpc>
                          <a:spcPts val="900"/>
                        </a:lnSpc>
                      </a:pPr>
                      <a:r>
                        <a:rPr lang="it-IT" sz="1000" err="1">
                          <a:solidFill>
                            <a:srgbClr val="0C2340"/>
                          </a:solidFill>
                          <a:latin typeface="Work Sans" pitchFamily="2" charset="0"/>
                        </a:rPr>
                        <a:t>Duis</a:t>
                      </a:r>
                      <a:r>
                        <a:rPr lang="it-IT" sz="1000">
                          <a:solidFill>
                            <a:srgbClr val="0C2340"/>
                          </a:solidFill>
                          <a:latin typeface="Work Sans" pitchFamily="2" charset="0"/>
                        </a:rPr>
                        <a:t> </a:t>
                      </a:r>
                      <a:r>
                        <a:rPr lang="it-IT" sz="1000" err="1">
                          <a:solidFill>
                            <a:srgbClr val="0C2340"/>
                          </a:solidFill>
                          <a:latin typeface="Work Sans" pitchFamily="2" charset="0"/>
                        </a:rPr>
                        <a:t>aute</a:t>
                      </a:r>
                      <a:r>
                        <a:rPr lang="it-IT" sz="1000">
                          <a:solidFill>
                            <a:srgbClr val="0C2340"/>
                          </a:solidFill>
                          <a:latin typeface="Work Sans" pitchFamily="2" charset="0"/>
                        </a:rPr>
                        <a:t> </a:t>
                      </a:r>
                      <a:r>
                        <a:rPr lang="it-IT" sz="1000" err="1">
                          <a:solidFill>
                            <a:srgbClr val="0C2340"/>
                          </a:solidFill>
                          <a:latin typeface="Work Sans" pitchFamily="2" charset="0"/>
                        </a:rPr>
                        <a:t>irure</a:t>
                      </a:r>
                      <a:r>
                        <a:rPr lang="it-IT" sz="1000">
                          <a:solidFill>
                            <a:srgbClr val="0C2340"/>
                          </a:solidFill>
                          <a:latin typeface="Work Sans" pitchFamily="2" charset="0"/>
                        </a:rPr>
                        <a:t> </a:t>
                      </a:r>
                      <a:r>
                        <a:rPr lang="it-IT" sz="1000" err="1">
                          <a:solidFill>
                            <a:srgbClr val="0C2340"/>
                          </a:solidFill>
                          <a:latin typeface="Work Sans" pitchFamily="2" charset="0"/>
                        </a:rPr>
                        <a:t>dolor</a:t>
                      </a:r>
                      <a:r>
                        <a:rPr lang="it-IT" sz="1000">
                          <a:solidFill>
                            <a:srgbClr val="0C2340"/>
                          </a:solidFill>
                          <a:latin typeface="Work Sans" pitchFamily="2" charset="0"/>
                        </a:rPr>
                        <a:t> in </a:t>
                      </a:r>
                      <a:r>
                        <a:rPr lang="it-IT" sz="1000" err="1">
                          <a:solidFill>
                            <a:srgbClr val="0C2340"/>
                          </a:solidFill>
                          <a:latin typeface="Work Sans" pitchFamily="2" charset="0"/>
                        </a:rPr>
                        <a:t>reprehenderit</a:t>
                      </a:r>
                      <a:r>
                        <a:rPr lang="it-IT" sz="1000">
                          <a:solidFill>
                            <a:srgbClr val="0C2340"/>
                          </a:solidFill>
                          <a:latin typeface="Work Sans" pitchFamily="2" charset="0"/>
                        </a:rPr>
                        <a:t> in </a:t>
                      </a:r>
                      <a:r>
                        <a:rPr lang="it-IT" sz="1000" err="1">
                          <a:solidFill>
                            <a:srgbClr val="0C2340"/>
                          </a:solidFill>
                          <a:latin typeface="Work Sans" pitchFamily="2" charset="0"/>
                        </a:rPr>
                        <a:t>voluptate</a:t>
                      </a:r>
                      <a:r>
                        <a:rPr lang="it-IT" sz="1000">
                          <a:solidFill>
                            <a:srgbClr val="0C2340"/>
                          </a:solidFill>
                          <a:latin typeface="Work Sans" pitchFamily="2" charset="0"/>
                        </a:rPr>
                        <a:t> </a:t>
                      </a:r>
                      <a:r>
                        <a:rPr lang="it-IT" sz="1000" err="1">
                          <a:solidFill>
                            <a:srgbClr val="0C2340"/>
                          </a:solidFill>
                          <a:latin typeface="Work Sans" pitchFamily="2" charset="0"/>
                        </a:rPr>
                        <a:t>velit</a:t>
                      </a:r>
                      <a:r>
                        <a:rPr lang="it-IT" sz="1000">
                          <a:solidFill>
                            <a:srgbClr val="0C2340"/>
                          </a:solidFill>
                          <a:latin typeface="Work Sans" pitchFamily="2" charset="0"/>
                        </a:rPr>
                        <a:t> esse </a:t>
                      </a:r>
                      <a:r>
                        <a:rPr lang="it-IT" sz="1000" err="1">
                          <a:solidFill>
                            <a:srgbClr val="0C2340"/>
                          </a:solidFill>
                          <a:latin typeface="Work Sans" pitchFamily="2" charset="0"/>
                        </a:rPr>
                        <a:t>cillum</a:t>
                      </a:r>
                      <a:r>
                        <a:rPr lang="it-IT" sz="1000">
                          <a:solidFill>
                            <a:srgbClr val="0C2340"/>
                          </a:solidFill>
                          <a:latin typeface="Work Sans" pitchFamily="2" charset="0"/>
                        </a:rPr>
                        <a:t>.</a:t>
                      </a:r>
                      <a:endParaRPr lang="en-GB" sz="1000">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tc>
                  <a:txBody>
                    <a:bodyPr/>
                    <a:lstStyle/>
                    <a:p>
                      <a:pPr algn="l">
                        <a:lnSpc>
                          <a:spcPts val="900"/>
                        </a:lnSpc>
                      </a:pPr>
                      <a:r>
                        <a:rPr lang="it-IT" sz="1000" err="1">
                          <a:solidFill>
                            <a:srgbClr val="0C2340"/>
                          </a:solidFill>
                          <a:latin typeface="Work Sans" pitchFamily="2" charset="0"/>
                        </a:rPr>
                        <a:t>Sed</a:t>
                      </a:r>
                      <a:r>
                        <a:rPr lang="it-IT" sz="1000">
                          <a:solidFill>
                            <a:srgbClr val="0C2340"/>
                          </a:solidFill>
                          <a:latin typeface="Work Sans" pitchFamily="2" charset="0"/>
                        </a:rPr>
                        <a:t> ut </a:t>
                      </a:r>
                      <a:r>
                        <a:rPr lang="it-IT" sz="1000" err="1">
                          <a:solidFill>
                            <a:srgbClr val="0C2340"/>
                          </a:solidFill>
                          <a:latin typeface="Work Sans" pitchFamily="2" charset="0"/>
                        </a:rPr>
                        <a:t>perspiciatis</a:t>
                      </a:r>
                      <a:r>
                        <a:rPr lang="it-IT" sz="1000">
                          <a:solidFill>
                            <a:srgbClr val="0C2340"/>
                          </a:solidFill>
                          <a:latin typeface="Work Sans" pitchFamily="2" charset="0"/>
                        </a:rPr>
                        <a:t> </a:t>
                      </a:r>
                      <a:r>
                        <a:rPr lang="it-IT" sz="1000" err="1">
                          <a:solidFill>
                            <a:srgbClr val="0C2340"/>
                          </a:solidFill>
                          <a:latin typeface="Work Sans" pitchFamily="2" charset="0"/>
                        </a:rPr>
                        <a:t>unde</a:t>
                      </a:r>
                      <a:r>
                        <a:rPr lang="it-IT" sz="1000">
                          <a:solidFill>
                            <a:srgbClr val="0C2340"/>
                          </a:solidFill>
                          <a:latin typeface="Work Sans" pitchFamily="2" charset="0"/>
                        </a:rPr>
                        <a:t> </a:t>
                      </a:r>
                      <a:r>
                        <a:rPr lang="it-IT" sz="1000" err="1">
                          <a:solidFill>
                            <a:srgbClr val="0C2340"/>
                          </a:solidFill>
                          <a:latin typeface="Work Sans" pitchFamily="2" charset="0"/>
                        </a:rPr>
                        <a:t>omnis</a:t>
                      </a:r>
                      <a:r>
                        <a:rPr lang="it-IT" sz="1000">
                          <a:solidFill>
                            <a:srgbClr val="0C2340"/>
                          </a:solidFill>
                          <a:latin typeface="Work Sans" pitchFamily="2" charset="0"/>
                        </a:rPr>
                        <a:t> </a:t>
                      </a:r>
                      <a:r>
                        <a:rPr lang="it-IT" sz="1000" err="1">
                          <a:solidFill>
                            <a:srgbClr val="0C2340"/>
                          </a:solidFill>
                          <a:latin typeface="Work Sans" pitchFamily="2" charset="0"/>
                        </a:rPr>
                        <a:t>iste</a:t>
                      </a:r>
                      <a:r>
                        <a:rPr lang="it-IT" sz="1000">
                          <a:solidFill>
                            <a:srgbClr val="0C2340"/>
                          </a:solidFill>
                          <a:latin typeface="Work Sans" pitchFamily="2" charset="0"/>
                        </a:rPr>
                        <a:t>.</a:t>
                      </a:r>
                      <a:endParaRPr lang="en-GB" sz="1000">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extLst>
                  <a:ext uri="{0D108BD9-81ED-4DB2-BD59-A6C34878D82A}">
                    <a16:rowId xmlns:a16="http://schemas.microsoft.com/office/drawing/2014/main" val="10001"/>
                  </a:ext>
                </a:extLst>
              </a:tr>
              <a:tr h="823471">
                <a:tc>
                  <a:txBody>
                    <a:bodyPr/>
                    <a:lstStyle/>
                    <a:p>
                      <a:pPr marL="0" marR="0" indent="0" algn="ctr" defTabSz="457200" rtl="0" eaLnBrk="1" fontAlgn="auto" latinLnBrk="0" hangingPunct="1">
                        <a:lnSpc>
                          <a:spcPts val="900"/>
                        </a:lnSpc>
                        <a:spcBef>
                          <a:spcPts val="0"/>
                        </a:spcBef>
                        <a:spcAft>
                          <a:spcPts val="0"/>
                        </a:spcAft>
                        <a:buClrTx/>
                        <a:buSzTx/>
                        <a:buFontTx/>
                        <a:buNone/>
                        <a:tabLst/>
                        <a:defRPr/>
                      </a:pPr>
                      <a:r>
                        <a:rPr lang="en-GB" sz="1000">
                          <a:solidFill>
                            <a:srgbClr val="0C2340"/>
                          </a:solidFill>
                          <a:latin typeface="Work Sans" pitchFamily="2" charset="0"/>
                        </a:rPr>
                        <a:t>Title 2</a:t>
                      </a:r>
                    </a:p>
                  </a:txBody>
                  <a:tcPr marL="0" marR="0" marT="0" marB="0" anchor="ctr">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tc>
                  <a:txBody>
                    <a:bodyPr/>
                    <a:lstStyle/>
                    <a:p>
                      <a:pPr marL="0" marR="0" indent="0" algn="l" defTabSz="457200" rtl="0" eaLnBrk="1" fontAlgn="auto" latinLnBrk="0" hangingPunct="1">
                        <a:lnSpc>
                          <a:spcPts val="900"/>
                        </a:lnSpc>
                        <a:spcBef>
                          <a:spcPts val="0"/>
                        </a:spcBef>
                        <a:spcAft>
                          <a:spcPts val="0"/>
                        </a:spcAft>
                        <a:buClrTx/>
                        <a:buSzTx/>
                        <a:buFontTx/>
                        <a:buNone/>
                        <a:tabLst/>
                        <a:defRPr/>
                      </a:pPr>
                      <a:r>
                        <a:rPr lang="it-IT" sz="1000" err="1">
                          <a:solidFill>
                            <a:srgbClr val="0C2340"/>
                          </a:solidFill>
                          <a:latin typeface="Work Sans" pitchFamily="2" charset="0"/>
                        </a:rPr>
                        <a:t>Duis</a:t>
                      </a:r>
                      <a:r>
                        <a:rPr lang="it-IT" sz="1000">
                          <a:solidFill>
                            <a:srgbClr val="0C2340"/>
                          </a:solidFill>
                          <a:latin typeface="Work Sans" pitchFamily="2" charset="0"/>
                        </a:rPr>
                        <a:t> </a:t>
                      </a:r>
                      <a:r>
                        <a:rPr lang="it-IT" sz="1000" err="1">
                          <a:solidFill>
                            <a:srgbClr val="0C2340"/>
                          </a:solidFill>
                          <a:latin typeface="Work Sans" pitchFamily="2" charset="0"/>
                        </a:rPr>
                        <a:t>aute</a:t>
                      </a:r>
                      <a:r>
                        <a:rPr lang="it-IT" sz="1000">
                          <a:solidFill>
                            <a:srgbClr val="0C2340"/>
                          </a:solidFill>
                          <a:latin typeface="Work Sans" pitchFamily="2" charset="0"/>
                        </a:rPr>
                        <a:t> </a:t>
                      </a:r>
                      <a:r>
                        <a:rPr lang="it-IT" sz="1000" err="1">
                          <a:solidFill>
                            <a:srgbClr val="0C2340"/>
                          </a:solidFill>
                          <a:latin typeface="Work Sans" pitchFamily="2" charset="0"/>
                        </a:rPr>
                        <a:t>irure</a:t>
                      </a:r>
                      <a:r>
                        <a:rPr lang="it-IT" sz="1000">
                          <a:solidFill>
                            <a:srgbClr val="0C2340"/>
                          </a:solidFill>
                          <a:latin typeface="Work Sans" pitchFamily="2" charset="0"/>
                        </a:rPr>
                        <a:t> </a:t>
                      </a:r>
                      <a:r>
                        <a:rPr lang="it-IT" sz="1000" err="1">
                          <a:solidFill>
                            <a:srgbClr val="0C2340"/>
                          </a:solidFill>
                          <a:latin typeface="Work Sans" pitchFamily="2" charset="0"/>
                        </a:rPr>
                        <a:t>dolor</a:t>
                      </a:r>
                      <a:r>
                        <a:rPr lang="it-IT" sz="1000">
                          <a:solidFill>
                            <a:srgbClr val="0C2340"/>
                          </a:solidFill>
                          <a:latin typeface="Work Sans" pitchFamily="2" charset="0"/>
                        </a:rPr>
                        <a:t> in </a:t>
                      </a:r>
                      <a:r>
                        <a:rPr lang="it-IT" sz="1000" err="1">
                          <a:solidFill>
                            <a:srgbClr val="0C2340"/>
                          </a:solidFill>
                          <a:latin typeface="Work Sans" pitchFamily="2" charset="0"/>
                        </a:rPr>
                        <a:t>reprehenderit</a:t>
                      </a:r>
                      <a:r>
                        <a:rPr lang="it-IT" sz="1000">
                          <a:solidFill>
                            <a:srgbClr val="0C2340"/>
                          </a:solidFill>
                          <a:latin typeface="Work Sans" pitchFamily="2" charset="0"/>
                        </a:rPr>
                        <a:t> in </a:t>
                      </a:r>
                      <a:r>
                        <a:rPr lang="it-IT" sz="1000" err="1">
                          <a:solidFill>
                            <a:srgbClr val="0C2340"/>
                          </a:solidFill>
                          <a:latin typeface="Work Sans" pitchFamily="2" charset="0"/>
                        </a:rPr>
                        <a:t>voluptate</a:t>
                      </a:r>
                      <a:r>
                        <a:rPr lang="it-IT" sz="1000">
                          <a:solidFill>
                            <a:srgbClr val="0C2340"/>
                          </a:solidFill>
                          <a:latin typeface="Work Sans" pitchFamily="2" charset="0"/>
                        </a:rPr>
                        <a:t> </a:t>
                      </a:r>
                      <a:r>
                        <a:rPr lang="it-IT" sz="1000" err="1">
                          <a:solidFill>
                            <a:srgbClr val="0C2340"/>
                          </a:solidFill>
                          <a:latin typeface="Work Sans" pitchFamily="2" charset="0"/>
                        </a:rPr>
                        <a:t>velit</a:t>
                      </a:r>
                      <a:r>
                        <a:rPr lang="it-IT" sz="1000">
                          <a:solidFill>
                            <a:srgbClr val="0C2340"/>
                          </a:solidFill>
                          <a:latin typeface="Work Sans" pitchFamily="2" charset="0"/>
                        </a:rPr>
                        <a:t> esse </a:t>
                      </a:r>
                      <a:r>
                        <a:rPr lang="it-IT" sz="1000" err="1">
                          <a:solidFill>
                            <a:srgbClr val="0C2340"/>
                          </a:solidFill>
                          <a:latin typeface="Work Sans" pitchFamily="2" charset="0"/>
                        </a:rPr>
                        <a:t>cillum</a:t>
                      </a:r>
                      <a:r>
                        <a:rPr lang="it-IT" sz="1000">
                          <a:solidFill>
                            <a:srgbClr val="0C2340"/>
                          </a:solidFill>
                          <a:latin typeface="Work Sans" pitchFamily="2" charset="0"/>
                        </a:rPr>
                        <a:t>.</a:t>
                      </a:r>
                      <a:endParaRPr lang="en-GB" sz="1000">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tc>
                  <a:txBody>
                    <a:bodyPr/>
                    <a:lstStyle/>
                    <a:p>
                      <a:pPr marL="0" marR="0" indent="0" algn="l" defTabSz="457200" rtl="0" eaLnBrk="1" fontAlgn="auto" latinLnBrk="0" hangingPunct="1">
                        <a:lnSpc>
                          <a:spcPts val="900"/>
                        </a:lnSpc>
                        <a:spcBef>
                          <a:spcPts val="0"/>
                        </a:spcBef>
                        <a:spcAft>
                          <a:spcPts val="0"/>
                        </a:spcAft>
                        <a:buClrTx/>
                        <a:buSzTx/>
                        <a:buFontTx/>
                        <a:buNone/>
                        <a:tabLst/>
                        <a:defRPr/>
                      </a:pPr>
                      <a:r>
                        <a:rPr lang="it-IT" sz="1000" err="1">
                          <a:solidFill>
                            <a:srgbClr val="0C2340"/>
                          </a:solidFill>
                          <a:latin typeface="Work Sans" pitchFamily="2" charset="0"/>
                        </a:rPr>
                        <a:t>Sed</a:t>
                      </a:r>
                      <a:r>
                        <a:rPr lang="it-IT" sz="1000">
                          <a:solidFill>
                            <a:srgbClr val="0C2340"/>
                          </a:solidFill>
                          <a:latin typeface="Work Sans" pitchFamily="2" charset="0"/>
                        </a:rPr>
                        <a:t> ut </a:t>
                      </a:r>
                      <a:r>
                        <a:rPr lang="it-IT" sz="1000" err="1">
                          <a:solidFill>
                            <a:srgbClr val="0C2340"/>
                          </a:solidFill>
                          <a:latin typeface="Work Sans" pitchFamily="2" charset="0"/>
                        </a:rPr>
                        <a:t>perspiciatis</a:t>
                      </a:r>
                      <a:r>
                        <a:rPr lang="it-IT" sz="1000">
                          <a:solidFill>
                            <a:srgbClr val="0C2340"/>
                          </a:solidFill>
                          <a:latin typeface="Work Sans" pitchFamily="2" charset="0"/>
                        </a:rPr>
                        <a:t> </a:t>
                      </a:r>
                      <a:r>
                        <a:rPr lang="it-IT" sz="1000" err="1">
                          <a:solidFill>
                            <a:srgbClr val="0C2340"/>
                          </a:solidFill>
                          <a:latin typeface="Work Sans" pitchFamily="2" charset="0"/>
                        </a:rPr>
                        <a:t>unde</a:t>
                      </a:r>
                      <a:r>
                        <a:rPr lang="it-IT" sz="1000">
                          <a:solidFill>
                            <a:srgbClr val="0C2340"/>
                          </a:solidFill>
                          <a:latin typeface="Work Sans" pitchFamily="2" charset="0"/>
                        </a:rPr>
                        <a:t> </a:t>
                      </a:r>
                      <a:r>
                        <a:rPr lang="it-IT" sz="1000" err="1">
                          <a:solidFill>
                            <a:srgbClr val="0C2340"/>
                          </a:solidFill>
                          <a:latin typeface="Work Sans" pitchFamily="2" charset="0"/>
                        </a:rPr>
                        <a:t>omnis</a:t>
                      </a:r>
                      <a:r>
                        <a:rPr lang="it-IT" sz="1000">
                          <a:solidFill>
                            <a:srgbClr val="0C2340"/>
                          </a:solidFill>
                          <a:latin typeface="Work Sans" pitchFamily="2" charset="0"/>
                        </a:rPr>
                        <a:t> </a:t>
                      </a:r>
                      <a:r>
                        <a:rPr lang="it-IT" sz="1000" err="1">
                          <a:solidFill>
                            <a:srgbClr val="0C2340"/>
                          </a:solidFill>
                          <a:latin typeface="Work Sans" pitchFamily="2" charset="0"/>
                        </a:rPr>
                        <a:t>iste</a:t>
                      </a:r>
                      <a:r>
                        <a:rPr lang="it-IT" sz="1000">
                          <a:solidFill>
                            <a:srgbClr val="0C2340"/>
                          </a:solidFill>
                          <a:latin typeface="Work Sans" pitchFamily="2" charset="0"/>
                        </a:rPr>
                        <a:t>.</a:t>
                      </a:r>
                      <a:endParaRPr lang="en-GB" sz="1000">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extLst>
                  <a:ext uri="{0D108BD9-81ED-4DB2-BD59-A6C34878D82A}">
                    <a16:rowId xmlns:a16="http://schemas.microsoft.com/office/drawing/2014/main" val="10002"/>
                  </a:ext>
                </a:extLst>
              </a:tr>
              <a:tr h="823471">
                <a:tc>
                  <a:txBody>
                    <a:bodyPr/>
                    <a:lstStyle/>
                    <a:p>
                      <a:pPr marL="0" marR="0" indent="0" algn="ctr" defTabSz="457200" rtl="0" eaLnBrk="1" fontAlgn="auto" latinLnBrk="0" hangingPunct="1">
                        <a:lnSpc>
                          <a:spcPts val="900"/>
                        </a:lnSpc>
                        <a:spcBef>
                          <a:spcPts val="0"/>
                        </a:spcBef>
                        <a:spcAft>
                          <a:spcPts val="0"/>
                        </a:spcAft>
                        <a:buClrTx/>
                        <a:buSzTx/>
                        <a:buFontTx/>
                        <a:buNone/>
                        <a:tabLst/>
                        <a:defRPr/>
                      </a:pPr>
                      <a:r>
                        <a:rPr lang="en-GB" sz="1000">
                          <a:solidFill>
                            <a:srgbClr val="0C2340"/>
                          </a:solidFill>
                          <a:latin typeface="Work Sans" pitchFamily="2" charset="0"/>
                        </a:rPr>
                        <a:t>Title 3</a:t>
                      </a:r>
                    </a:p>
                  </a:txBody>
                  <a:tcPr marL="0" marR="0" marT="0" marB="0" anchor="ctr">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tc>
                  <a:txBody>
                    <a:bodyPr/>
                    <a:lstStyle/>
                    <a:p>
                      <a:pPr marL="0" marR="0" indent="0" algn="l" defTabSz="457200" rtl="0" eaLnBrk="1" fontAlgn="auto" latinLnBrk="0" hangingPunct="1">
                        <a:lnSpc>
                          <a:spcPts val="900"/>
                        </a:lnSpc>
                        <a:spcBef>
                          <a:spcPts val="0"/>
                        </a:spcBef>
                        <a:spcAft>
                          <a:spcPts val="0"/>
                        </a:spcAft>
                        <a:buClrTx/>
                        <a:buSzTx/>
                        <a:buFontTx/>
                        <a:buNone/>
                        <a:tabLst/>
                        <a:defRPr/>
                      </a:pPr>
                      <a:r>
                        <a:rPr lang="it-IT" sz="1000" err="1">
                          <a:solidFill>
                            <a:srgbClr val="0C2340"/>
                          </a:solidFill>
                          <a:latin typeface="Work Sans" pitchFamily="2" charset="0"/>
                        </a:rPr>
                        <a:t>Duis</a:t>
                      </a:r>
                      <a:r>
                        <a:rPr lang="it-IT" sz="1000">
                          <a:solidFill>
                            <a:srgbClr val="0C2340"/>
                          </a:solidFill>
                          <a:latin typeface="Work Sans" pitchFamily="2" charset="0"/>
                        </a:rPr>
                        <a:t> </a:t>
                      </a:r>
                      <a:r>
                        <a:rPr lang="it-IT" sz="1000" err="1">
                          <a:solidFill>
                            <a:srgbClr val="0C2340"/>
                          </a:solidFill>
                          <a:latin typeface="Work Sans" pitchFamily="2" charset="0"/>
                        </a:rPr>
                        <a:t>aute</a:t>
                      </a:r>
                      <a:r>
                        <a:rPr lang="it-IT" sz="1000">
                          <a:solidFill>
                            <a:srgbClr val="0C2340"/>
                          </a:solidFill>
                          <a:latin typeface="Work Sans" pitchFamily="2" charset="0"/>
                        </a:rPr>
                        <a:t> </a:t>
                      </a:r>
                      <a:r>
                        <a:rPr lang="it-IT" sz="1000" err="1">
                          <a:solidFill>
                            <a:srgbClr val="0C2340"/>
                          </a:solidFill>
                          <a:latin typeface="Work Sans" pitchFamily="2" charset="0"/>
                        </a:rPr>
                        <a:t>irure</a:t>
                      </a:r>
                      <a:r>
                        <a:rPr lang="it-IT" sz="1000">
                          <a:solidFill>
                            <a:srgbClr val="0C2340"/>
                          </a:solidFill>
                          <a:latin typeface="Work Sans" pitchFamily="2" charset="0"/>
                        </a:rPr>
                        <a:t> </a:t>
                      </a:r>
                      <a:r>
                        <a:rPr lang="it-IT" sz="1000" err="1">
                          <a:solidFill>
                            <a:srgbClr val="0C2340"/>
                          </a:solidFill>
                          <a:latin typeface="Work Sans" pitchFamily="2" charset="0"/>
                        </a:rPr>
                        <a:t>dolor</a:t>
                      </a:r>
                      <a:r>
                        <a:rPr lang="it-IT" sz="1000">
                          <a:solidFill>
                            <a:srgbClr val="0C2340"/>
                          </a:solidFill>
                          <a:latin typeface="Work Sans" pitchFamily="2" charset="0"/>
                        </a:rPr>
                        <a:t> in </a:t>
                      </a:r>
                      <a:r>
                        <a:rPr lang="it-IT" sz="1000" err="1">
                          <a:solidFill>
                            <a:srgbClr val="0C2340"/>
                          </a:solidFill>
                          <a:latin typeface="Work Sans" pitchFamily="2" charset="0"/>
                        </a:rPr>
                        <a:t>reprehenderit</a:t>
                      </a:r>
                      <a:r>
                        <a:rPr lang="it-IT" sz="1000">
                          <a:solidFill>
                            <a:srgbClr val="0C2340"/>
                          </a:solidFill>
                          <a:latin typeface="Work Sans" pitchFamily="2" charset="0"/>
                        </a:rPr>
                        <a:t> in </a:t>
                      </a:r>
                      <a:r>
                        <a:rPr lang="it-IT" sz="1000" err="1">
                          <a:solidFill>
                            <a:srgbClr val="0C2340"/>
                          </a:solidFill>
                          <a:latin typeface="Work Sans" pitchFamily="2" charset="0"/>
                        </a:rPr>
                        <a:t>voluptate</a:t>
                      </a:r>
                      <a:r>
                        <a:rPr lang="it-IT" sz="1000">
                          <a:solidFill>
                            <a:srgbClr val="0C2340"/>
                          </a:solidFill>
                          <a:latin typeface="Work Sans" pitchFamily="2" charset="0"/>
                        </a:rPr>
                        <a:t> </a:t>
                      </a:r>
                      <a:r>
                        <a:rPr lang="it-IT" sz="1000" err="1">
                          <a:solidFill>
                            <a:srgbClr val="0C2340"/>
                          </a:solidFill>
                          <a:latin typeface="Work Sans" pitchFamily="2" charset="0"/>
                        </a:rPr>
                        <a:t>velit</a:t>
                      </a:r>
                      <a:r>
                        <a:rPr lang="it-IT" sz="1000">
                          <a:solidFill>
                            <a:srgbClr val="0C2340"/>
                          </a:solidFill>
                          <a:latin typeface="Work Sans" pitchFamily="2" charset="0"/>
                        </a:rPr>
                        <a:t> esse </a:t>
                      </a:r>
                      <a:r>
                        <a:rPr lang="it-IT" sz="1000" err="1">
                          <a:solidFill>
                            <a:srgbClr val="0C2340"/>
                          </a:solidFill>
                          <a:latin typeface="Work Sans" pitchFamily="2" charset="0"/>
                        </a:rPr>
                        <a:t>cillum</a:t>
                      </a:r>
                      <a:r>
                        <a:rPr lang="it-IT" sz="1000">
                          <a:solidFill>
                            <a:srgbClr val="0C2340"/>
                          </a:solidFill>
                          <a:latin typeface="Work Sans" pitchFamily="2" charset="0"/>
                        </a:rPr>
                        <a:t>.</a:t>
                      </a:r>
                      <a:endParaRPr lang="en-GB" sz="1000">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tc>
                  <a:txBody>
                    <a:bodyPr/>
                    <a:lstStyle/>
                    <a:p>
                      <a:pPr marL="0" marR="0" indent="0" algn="l" defTabSz="457200" rtl="0" eaLnBrk="1" fontAlgn="auto" latinLnBrk="0" hangingPunct="1">
                        <a:lnSpc>
                          <a:spcPts val="900"/>
                        </a:lnSpc>
                        <a:spcBef>
                          <a:spcPts val="0"/>
                        </a:spcBef>
                        <a:spcAft>
                          <a:spcPts val="0"/>
                        </a:spcAft>
                        <a:buClrTx/>
                        <a:buSzTx/>
                        <a:buFontTx/>
                        <a:buNone/>
                        <a:tabLst/>
                        <a:defRPr/>
                      </a:pPr>
                      <a:r>
                        <a:rPr lang="it-IT" sz="1000" err="1">
                          <a:solidFill>
                            <a:srgbClr val="0C2340"/>
                          </a:solidFill>
                          <a:latin typeface="Work Sans" pitchFamily="2" charset="0"/>
                        </a:rPr>
                        <a:t>Sed</a:t>
                      </a:r>
                      <a:r>
                        <a:rPr lang="it-IT" sz="1000">
                          <a:solidFill>
                            <a:srgbClr val="0C2340"/>
                          </a:solidFill>
                          <a:latin typeface="Work Sans" pitchFamily="2" charset="0"/>
                        </a:rPr>
                        <a:t> ut </a:t>
                      </a:r>
                      <a:r>
                        <a:rPr lang="it-IT" sz="1000" err="1">
                          <a:solidFill>
                            <a:srgbClr val="0C2340"/>
                          </a:solidFill>
                          <a:latin typeface="Work Sans" pitchFamily="2" charset="0"/>
                        </a:rPr>
                        <a:t>perspiciatis</a:t>
                      </a:r>
                      <a:r>
                        <a:rPr lang="it-IT" sz="1000">
                          <a:solidFill>
                            <a:srgbClr val="0C2340"/>
                          </a:solidFill>
                          <a:latin typeface="Work Sans" pitchFamily="2" charset="0"/>
                        </a:rPr>
                        <a:t> </a:t>
                      </a:r>
                      <a:r>
                        <a:rPr lang="it-IT" sz="1000" err="1">
                          <a:solidFill>
                            <a:srgbClr val="0C2340"/>
                          </a:solidFill>
                          <a:latin typeface="Work Sans" pitchFamily="2" charset="0"/>
                        </a:rPr>
                        <a:t>unde</a:t>
                      </a:r>
                      <a:r>
                        <a:rPr lang="it-IT" sz="1000">
                          <a:solidFill>
                            <a:srgbClr val="0C2340"/>
                          </a:solidFill>
                          <a:latin typeface="Work Sans" pitchFamily="2" charset="0"/>
                        </a:rPr>
                        <a:t> </a:t>
                      </a:r>
                      <a:r>
                        <a:rPr lang="it-IT" sz="1000" err="1">
                          <a:solidFill>
                            <a:srgbClr val="0C2340"/>
                          </a:solidFill>
                          <a:latin typeface="Work Sans" pitchFamily="2" charset="0"/>
                        </a:rPr>
                        <a:t>omnis</a:t>
                      </a:r>
                      <a:r>
                        <a:rPr lang="it-IT" sz="1000">
                          <a:solidFill>
                            <a:srgbClr val="0C2340"/>
                          </a:solidFill>
                          <a:latin typeface="Work Sans" pitchFamily="2" charset="0"/>
                        </a:rPr>
                        <a:t> </a:t>
                      </a:r>
                      <a:r>
                        <a:rPr lang="it-IT" sz="1000" err="1">
                          <a:solidFill>
                            <a:srgbClr val="0C2340"/>
                          </a:solidFill>
                          <a:latin typeface="Work Sans" pitchFamily="2" charset="0"/>
                        </a:rPr>
                        <a:t>iste</a:t>
                      </a:r>
                      <a:r>
                        <a:rPr lang="it-IT" sz="1000">
                          <a:solidFill>
                            <a:srgbClr val="0C2340"/>
                          </a:solidFill>
                          <a:latin typeface="Work Sans" pitchFamily="2" charset="0"/>
                        </a:rPr>
                        <a:t>.</a:t>
                      </a:r>
                      <a:endParaRPr lang="en-GB" sz="1000">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extLst>
                  <a:ext uri="{0D108BD9-81ED-4DB2-BD59-A6C34878D82A}">
                    <a16:rowId xmlns:a16="http://schemas.microsoft.com/office/drawing/2014/main" val="10003"/>
                  </a:ext>
                </a:extLst>
              </a:tr>
              <a:tr h="823471">
                <a:tc>
                  <a:txBody>
                    <a:bodyPr/>
                    <a:lstStyle/>
                    <a:p>
                      <a:pPr marL="0" marR="0" indent="0" algn="ctr" defTabSz="457200" rtl="0" eaLnBrk="1" fontAlgn="auto" latinLnBrk="0" hangingPunct="1">
                        <a:lnSpc>
                          <a:spcPts val="900"/>
                        </a:lnSpc>
                        <a:spcBef>
                          <a:spcPts val="0"/>
                        </a:spcBef>
                        <a:spcAft>
                          <a:spcPts val="0"/>
                        </a:spcAft>
                        <a:buClrTx/>
                        <a:buSzTx/>
                        <a:buFontTx/>
                        <a:buNone/>
                        <a:tabLst/>
                        <a:defRPr/>
                      </a:pPr>
                      <a:r>
                        <a:rPr lang="en-GB" sz="1000">
                          <a:solidFill>
                            <a:srgbClr val="0C2340"/>
                          </a:solidFill>
                          <a:latin typeface="Work Sans" pitchFamily="2" charset="0"/>
                        </a:rPr>
                        <a:t>Title 4</a:t>
                      </a:r>
                    </a:p>
                  </a:txBody>
                  <a:tcPr marL="0" marR="0" marT="0" marB="0" anchor="ctr">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tc>
                  <a:txBody>
                    <a:bodyPr/>
                    <a:lstStyle/>
                    <a:p>
                      <a:pPr marL="0" marR="0" indent="0" algn="l" defTabSz="457200" rtl="0" eaLnBrk="1" fontAlgn="auto" latinLnBrk="0" hangingPunct="1">
                        <a:lnSpc>
                          <a:spcPts val="900"/>
                        </a:lnSpc>
                        <a:spcBef>
                          <a:spcPts val="0"/>
                        </a:spcBef>
                        <a:spcAft>
                          <a:spcPts val="0"/>
                        </a:spcAft>
                        <a:buClrTx/>
                        <a:buSzTx/>
                        <a:buFontTx/>
                        <a:buNone/>
                        <a:tabLst/>
                        <a:defRPr/>
                      </a:pPr>
                      <a:r>
                        <a:rPr lang="it-IT" sz="1000" err="1">
                          <a:solidFill>
                            <a:srgbClr val="0C2340"/>
                          </a:solidFill>
                          <a:latin typeface="Work Sans" pitchFamily="2" charset="0"/>
                        </a:rPr>
                        <a:t>Duis</a:t>
                      </a:r>
                      <a:r>
                        <a:rPr lang="it-IT" sz="1000">
                          <a:solidFill>
                            <a:srgbClr val="0C2340"/>
                          </a:solidFill>
                          <a:latin typeface="Work Sans" pitchFamily="2" charset="0"/>
                        </a:rPr>
                        <a:t> </a:t>
                      </a:r>
                      <a:r>
                        <a:rPr lang="it-IT" sz="1000" err="1">
                          <a:solidFill>
                            <a:srgbClr val="0C2340"/>
                          </a:solidFill>
                          <a:latin typeface="Work Sans" pitchFamily="2" charset="0"/>
                        </a:rPr>
                        <a:t>aute</a:t>
                      </a:r>
                      <a:r>
                        <a:rPr lang="it-IT" sz="1000">
                          <a:solidFill>
                            <a:srgbClr val="0C2340"/>
                          </a:solidFill>
                          <a:latin typeface="Work Sans" pitchFamily="2" charset="0"/>
                        </a:rPr>
                        <a:t> </a:t>
                      </a:r>
                      <a:r>
                        <a:rPr lang="it-IT" sz="1000" err="1">
                          <a:solidFill>
                            <a:srgbClr val="0C2340"/>
                          </a:solidFill>
                          <a:latin typeface="Work Sans" pitchFamily="2" charset="0"/>
                        </a:rPr>
                        <a:t>irure</a:t>
                      </a:r>
                      <a:r>
                        <a:rPr lang="it-IT" sz="1000">
                          <a:solidFill>
                            <a:srgbClr val="0C2340"/>
                          </a:solidFill>
                          <a:latin typeface="Work Sans" pitchFamily="2" charset="0"/>
                        </a:rPr>
                        <a:t> </a:t>
                      </a:r>
                      <a:r>
                        <a:rPr lang="it-IT" sz="1000" err="1">
                          <a:solidFill>
                            <a:srgbClr val="0C2340"/>
                          </a:solidFill>
                          <a:latin typeface="Work Sans" pitchFamily="2" charset="0"/>
                        </a:rPr>
                        <a:t>dolor</a:t>
                      </a:r>
                      <a:r>
                        <a:rPr lang="it-IT" sz="1000">
                          <a:solidFill>
                            <a:srgbClr val="0C2340"/>
                          </a:solidFill>
                          <a:latin typeface="Work Sans" pitchFamily="2" charset="0"/>
                        </a:rPr>
                        <a:t> in </a:t>
                      </a:r>
                      <a:r>
                        <a:rPr lang="it-IT" sz="1000" err="1">
                          <a:solidFill>
                            <a:srgbClr val="0C2340"/>
                          </a:solidFill>
                          <a:latin typeface="Work Sans" pitchFamily="2" charset="0"/>
                        </a:rPr>
                        <a:t>reprehenderit</a:t>
                      </a:r>
                      <a:r>
                        <a:rPr lang="it-IT" sz="1000">
                          <a:solidFill>
                            <a:srgbClr val="0C2340"/>
                          </a:solidFill>
                          <a:latin typeface="Work Sans" pitchFamily="2" charset="0"/>
                        </a:rPr>
                        <a:t> in </a:t>
                      </a:r>
                      <a:r>
                        <a:rPr lang="it-IT" sz="1000" err="1">
                          <a:solidFill>
                            <a:srgbClr val="0C2340"/>
                          </a:solidFill>
                          <a:latin typeface="Work Sans" pitchFamily="2" charset="0"/>
                        </a:rPr>
                        <a:t>voluptate</a:t>
                      </a:r>
                      <a:r>
                        <a:rPr lang="it-IT" sz="1000">
                          <a:solidFill>
                            <a:srgbClr val="0C2340"/>
                          </a:solidFill>
                          <a:latin typeface="Work Sans" pitchFamily="2" charset="0"/>
                        </a:rPr>
                        <a:t> </a:t>
                      </a:r>
                      <a:r>
                        <a:rPr lang="it-IT" sz="1000" err="1">
                          <a:solidFill>
                            <a:srgbClr val="0C2340"/>
                          </a:solidFill>
                          <a:latin typeface="Work Sans" pitchFamily="2" charset="0"/>
                        </a:rPr>
                        <a:t>velit</a:t>
                      </a:r>
                      <a:r>
                        <a:rPr lang="it-IT" sz="1000">
                          <a:solidFill>
                            <a:srgbClr val="0C2340"/>
                          </a:solidFill>
                          <a:latin typeface="Work Sans" pitchFamily="2" charset="0"/>
                        </a:rPr>
                        <a:t> esse </a:t>
                      </a:r>
                      <a:r>
                        <a:rPr lang="it-IT" sz="1000" err="1">
                          <a:solidFill>
                            <a:srgbClr val="0C2340"/>
                          </a:solidFill>
                          <a:latin typeface="Work Sans" pitchFamily="2" charset="0"/>
                        </a:rPr>
                        <a:t>cillum</a:t>
                      </a:r>
                      <a:r>
                        <a:rPr lang="it-IT" sz="1000">
                          <a:solidFill>
                            <a:srgbClr val="0C2340"/>
                          </a:solidFill>
                          <a:latin typeface="Work Sans" pitchFamily="2" charset="0"/>
                        </a:rPr>
                        <a:t>.</a:t>
                      </a:r>
                      <a:endParaRPr lang="en-GB" sz="1000">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tc>
                  <a:txBody>
                    <a:bodyPr/>
                    <a:lstStyle/>
                    <a:p>
                      <a:pPr marL="0" marR="0" indent="0" algn="l" defTabSz="457200" rtl="0" eaLnBrk="1" fontAlgn="auto" latinLnBrk="0" hangingPunct="1">
                        <a:lnSpc>
                          <a:spcPts val="900"/>
                        </a:lnSpc>
                        <a:spcBef>
                          <a:spcPts val="0"/>
                        </a:spcBef>
                        <a:spcAft>
                          <a:spcPts val="0"/>
                        </a:spcAft>
                        <a:buClrTx/>
                        <a:buSzTx/>
                        <a:buFontTx/>
                        <a:buNone/>
                        <a:tabLst/>
                        <a:defRPr/>
                      </a:pPr>
                      <a:r>
                        <a:rPr lang="it-IT" sz="1000" err="1">
                          <a:solidFill>
                            <a:srgbClr val="0C2340"/>
                          </a:solidFill>
                          <a:latin typeface="Work Sans" pitchFamily="2" charset="0"/>
                        </a:rPr>
                        <a:t>Sed</a:t>
                      </a:r>
                      <a:r>
                        <a:rPr lang="it-IT" sz="1000">
                          <a:solidFill>
                            <a:srgbClr val="0C2340"/>
                          </a:solidFill>
                          <a:latin typeface="Work Sans" pitchFamily="2" charset="0"/>
                        </a:rPr>
                        <a:t> ut </a:t>
                      </a:r>
                      <a:r>
                        <a:rPr lang="it-IT" sz="1000" err="1">
                          <a:solidFill>
                            <a:srgbClr val="0C2340"/>
                          </a:solidFill>
                          <a:latin typeface="Work Sans" pitchFamily="2" charset="0"/>
                        </a:rPr>
                        <a:t>perspiciatis</a:t>
                      </a:r>
                      <a:r>
                        <a:rPr lang="it-IT" sz="1000">
                          <a:solidFill>
                            <a:srgbClr val="0C2340"/>
                          </a:solidFill>
                          <a:latin typeface="Work Sans" pitchFamily="2" charset="0"/>
                        </a:rPr>
                        <a:t> </a:t>
                      </a:r>
                      <a:r>
                        <a:rPr lang="it-IT" sz="1000" err="1">
                          <a:solidFill>
                            <a:srgbClr val="0C2340"/>
                          </a:solidFill>
                          <a:latin typeface="Work Sans" pitchFamily="2" charset="0"/>
                        </a:rPr>
                        <a:t>unde</a:t>
                      </a:r>
                      <a:r>
                        <a:rPr lang="it-IT" sz="1000">
                          <a:solidFill>
                            <a:srgbClr val="0C2340"/>
                          </a:solidFill>
                          <a:latin typeface="Work Sans" pitchFamily="2" charset="0"/>
                        </a:rPr>
                        <a:t> </a:t>
                      </a:r>
                      <a:r>
                        <a:rPr lang="it-IT" sz="1000" err="1">
                          <a:solidFill>
                            <a:srgbClr val="0C2340"/>
                          </a:solidFill>
                          <a:latin typeface="Work Sans" pitchFamily="2" charset="0"/>
                        </a:rPr>
                        <a:t>omnis</a:t>
                      </a:r>
                      <a:r>
                        <a:rPr lang="it-IT" sz="1000">
                          <a:solidFill>
                            <a:srgbClr val="0C2340"/>
                          </a:solidFill>
                          <a:latin typeface="Work Sans" pitchFamily="2" charset="0"/>
                        </a:rPr>
                        <a:t> </a:t>
                      </a:r>
                      <a:r>
                        <a:rPr lang="it-IT" sz="1000" err="1">
                          <a:solidFill>
                            <a:srgbClr val="0C2340"/>
                          </a:solidFill>
                          <a:latin typeface="Work Sans" pitchFamily="2" charset="0"/>
                        </a:rPr>
                        <a:t>iste</a:t>
                      </a:r>
                      <a:r>
                        <a:rPr lang="it-IT" sz="1000">
                          <a:solidFill>
                            <a:srgbClr val="0C2340"/>
                          </a:solidFill>
                          <a:latin typeface="Work Sans" pitchFamily="2" charset="0"/>
                        </a:rPr>
                        <a:t>.</a:t>
                      </a:r>
                      <a:endParaRPr lang="en-GB" sz="1000">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extLst>
                  <a:ext uri="{0D108BD9-81ED-4DB2-BD59-A6C34878D82A}">
                    <a16:rowId xmlns:a16="http://schemas.microsoft.com/office/drawing/2014/main" val="10004"/>
                  </a:ext>
                </a:extLst>
              </a:tr>
              <a:tr h="823471">
                <a:tc>
                  <a:txBody>
                    <a:bodyPr/>
                    <a:lstStyle/>
                    <a:p>
                      <a:pPr marL="0" marR="0" indent="0" algn="ctr" defTabSz="457200" rtl="0" eaLnBrk="1" fontAlgn="auto" latinLnBrk="0" hangingPunct="1">
                        <a:lnSpc>
                          <a:spcPts val="900"/>
                        </a:lnSpc>
                        <a:spcBef>
                          <a:spcPts val="0"/>
                        </a:spcBef>
                        <a:spcAft>
                          <a:spcPts val="0"/>
                        </a:spcAft>
                        <a:buClrTx/>
                        <a:buSzTx/>
                        <a:buFontTx/>
                        <a:buNone/>
                        <a:tabLst/>
                        <a:defRPr/>
                      </a:pPr>
                      <a:r>
                        <a:rPr lang="en-GB" sz="1000">
                          <a:solidFill>
                            <a:srgbClr val="0C2340"/>
                          </a:solidFill>
                          <a:latin typeface="Work Sans" pitchFamily="2" charset="0"/>
                        </a:rPr>
                        <a:t>Title 5</a:t>
                      </a:r>
                    </a:p>
                  </a:txBody>
                  <a:tcPr marL="0" marR="0" marT="0" marB="0" anchor="ctr">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tc>
                  <a:txBody>
                    <a:bodyPr/>
                    <a:lstStyle/>
                    <a:p>
                      <a:pPr marL="0" marR="0" indent="0" algn="l" defTabSz="457200" rtl="0" eaLnBrk="1" fontAlgn="auto" latinLnBrk="0" hangingPunct="1">
                        <a:lnSpc>
                          <a:spcPts val="900"/>
                        </a:lnSpc>
                        <a:spcBef>
                          <a:spcPts val="0"/>
                        </a:spcBef>
                        <a:spcAft>
                          <a:spcPts val="0"/>
                        </a:spcAft>
                        <a:buClrTx/>
                        <a:buSzTx/>
                        <a:buFontTx/>
                        <a:buNone/>
                        <a:tabLst/>
                        <a:defRPr/>
                      </a:pPr>
                      <a:r>
                        <a:rPr lang="it-IT" sz="1000" err="1">
                          <a:solidFill>
                            <a:srgbClr val="0C2340"/>
                          </a:solidFill>
                          <a:latin typeface="Work Sans" pitchFamily="2" charset="0"/>
                        </a:rPr>
                        <a:t>Duis</a:t>
                      </a:r>
                      <a:r>
                        <a:rPr lang="it-IT" sz="1000">
                          <a:solidFill>
                            <a:srgbClr val="0C2340"/>
                          </a:solidFill>
                          <a:latin typeface="Work Sans" pitchFamily="2" charset="0"/>
                        </a:rPr>
                        <a:t> </a:t>
                      </a:r>
                      <a:r>
                        <a:rPr lang="it-IT" sz="1000" err="1">
                          <a:solidFill>
                            <a:srgbClr val="0C2340"/>
                          </a:solidFill>
                          <a:latin typeface="Work Sans" pitchFamily="2" charset="0"/>
                        </a:rPr>
                        <a:t>aute</a:t>
                      </a:r>
                      <a:r>
                        <a:rPr lang="it-IT" sz="1000">
                          <a:solidFill>
                            <a:srgbClr val="0C2340"/>
                          </a:solidFill>
                          <a:latin typeface="Work Sans" pitchFamily="2" charset="0"/>
                        </a:rPr>
                        <a:t> </a:t>
                      </a:r>
                      <a:r>
                        <a:rPr lang="it-IT" sz="1000" err="1">
                          <a:solidFill>
                            <a:srgbClr val="0C2340"/>
                          </a:solidFill>
                          <a:latin typeface="Work Sans" pitchFamily="2" charset="0"/>
                        </a:rPr>
                        <a:t>irure</a:t>
                      </a:r>
                      <a:r>
                        <a:rPr lang="it-IT" sz="1000">
                          <a:solidFill>
                            <a:srgbClr val="0C2340"/>
                          </a:solidFill>
                          <a:latin typeface="Work Sans" pitchFamily="2" charset="0"/>
                        </a:rPr>
                        <a:t> </a:t>
                      </a:r>
                      <a:r>
                        <a:rPr lang="it-IT" sz="1000" err="1">
                          <a:solidFill>
                            <a:srgbClr val="0C2340"/>
                          </a:solidFill>
                          <a:latin typeface="Work Sans" pitchFamily="2" charset="0"/>
                        </a:rPr>
                        <a:t>dolor</a:t>
                      </a:r>
                      <a:r>
                        <a:rPr lang="it-IT" sz="1000">
                          <a:solidFill>
                            <a:srgbClr val="0C2340"/>
                          </a:solidFill>
                          <a:latin typeface="Work Sans" pitchFamily="2" charset="0"/>
                        </a:rPr>
                        <a:t> in </a:t>
                      </a:r>
                      <a:r>
                        <a:rPr lang="it-IT" sz="1000" err="1">
                          <a:solidFill>
                            <a:srgbClr val="0C2340"/>
                          </a:solidFill>
                          <a:latin typeface="Work Sans" pitchFamily="2" charset="0"/>
                        </a:rPr>
                        <a:t>reprehenderit</a:t>
                      </a:r>
                      <a:r>
                        <a:rPr lang="it-IT" sz="1000">
                          <a:solidFill>
                            <a:srgbClr val="0C2340"/>
                          </a:solidFill>
                          <a:latin typeface="Work Sans" pitchFamily="2" charset="0"/>
                        </a:rPr>
                        <a:t> in </a:t>
                      </a:r>
                      <a:r>
                        <a:rPr lang="it-IT" sz="1000" err="1">
                          <a:solidFill>
                            <a:srgbClr val="0C2340"/>
                          </a:solidFill>
                          <a:latin typeface="Work Sans" pitchFamily="2" charset="0"/>
                        </a:rPr>
                        <a:t>voluptate</a:t>
                      </a:r>
                      <a:r>
                        <a:rPr lang="it-IT" sz="1000">
                          <a:solidFill>
                            <a:srgbClr val="0C2340"/>
                          </a:solidFill>
                          <a:latin typeface="Work Sans" pitchFamily="2" charset="0"/>
                        </a:rPr>
                        <a:t> </a:t>
                      </a:r>
                      <a:r>
                        <a:rPr lang="it-IT" sz="1000" err="1">
                          <a:solidFill>
                            <a:srgbClr val="0C2340"/>
                          </a:solidFill>
                          <a:latin typeface="Work Sans" pitchFamily="2" charset="0"/>
                        </a:rPr>
                        <a:t>velit</a:t>
                      </a:r>
                      <a:r>
                        <a:rPr lang="it-IT" sz="1000">
                          <a:solidFill>
                            <a:srgbClr val="0C2340"/>
                          </a:solidFill>
                          <a:latin typeface="Work Sans" pitchFamily="2" charset="0"/>
                        </a:rPr>
                        <a:t> esse </a:t>
                      </a:r>
                      <a:r>
                        <a:rPr lang="it-IT" sz="1000" err="1">
                          <a:solidFill>
                            <a:srgbClr val="0C2340"/>
                          </a:solidFill>
                          <a:latin typeface="Work Sans" pitchFamily="2" charset="0"/>
                        </a:rPr>
                        <a:t>cillum</a:t>
                      </a:r>
                      <a:r>
                        <a:rPr lang="it-IT" sz="1000">
                          <a:solidFill>
                            <a:srgbClr val="0C2340"/>
                          </a:solidFill>
                          <a:latin typeface="Work Sans" pitchFamily="2" charset="0"/>
                        </a:rPr>
                        <a:t>.</a:t>
                      </a:r>
                      <a:endParaRPr lang="en-GB" sz="1000">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tc>
                  <a:txBody>
                    <a:bodyPr/>
                    <a:lstStyle/>
                    <a:p>
                      <a:pPr marL="0" marR="0" indent="0" algn="l" defTabSz="457200" rtl="0" eaLnBrk="1" fontAlgn="auto" latinLnBrk="0" hangingPunct="1">
                        <a:lnSpc>
                          <a:spcPts val="900"/>
                        </a:lnSpc>
                        <a:spcBef>
                          <a:spcPts val="0"/>
                        </a:spcBef>
                        <a:spcAft>
                          <a:spcPts val="0"/>
                        </a:spcAft>
                        <a:buClrTx/>
                        <a:buSzTx/>
                        <a:buFontTx/>
                        <a:buNone/>
                        <a:tabLst/>
                        <a:defRPr/>
                      </a:pPr>
                      <a:r>
                        <a:rPr lang="it-IT" sz="1000" err="1">
                          <a:solidFill>
                            <a:srgbClr val="0C2340"/>
                          </a:solidFill>
                          <a:latin typeface="Work Sans" pitchFamily="2" charset="0"/>
                        </a:rPr>
                        <a:t>Sed</a:t>
                      </a:r>
                      <a:r>
                        <a:rPr lang="it-IT" sz="1000">
                          <a:solidFill>
                            <a:srgbClr val="0C2340"/>
                          </a:solidFill>
                          <a:latin typeface="Work Sans" pitchFamily="2" charset="0"/>
                        </a:rPr>
                        <a:t> ut </a:t>
                      </a:r>
                      <a:r>
                        <a:rPr lang="it-IT" sz="1000" err="1">
                          <a:solidFill>
                            <a:srgbClr val="0C2340"/>
                          </a:solidFill>
                          <a:latin typeface="Work Sans" pitchFamily="2" charset="0"/>
                        </a:rPr>
                        <a:t>perspiciatis</a:t>
                      </a:r>
                      <a:r>
                        <a:rPr lang="it-IT" sz="1000">
                          <a:solidFill>
                            <a:srgbClr val="0C2340"/>
                          </a:solidFill>
                          <a:latin typeface="Work Sans" pitchFamily="2" charset="0"/>
                        </a:rPr>
                        <a:t> </a:t>
                      </a:r>
                      <a:r>
                        <a:rPr lang="it-IT" sz="1000" err="1">
                          <a:solidFill>
                            <a:srgbClr val="0C2340"/>
                          </a:solidFill>
                          <a:latin typeface="Work Sans" pitchFamily="2" charset="0"/>
                        </a:rPr>
                        <a:t>unde</a:t>
                      </a:r>
                      <a:r>
                        <a:rPr lang="it-IT" sz="1000">
                          <a:solidFill>
                            <a:srgbClr val="0C2340"/>
                          </a:solidFill>
                          <a:latin typeface="Work Sans" pitchFamily="2" charset="0"/>
                        </a:rPr>
                        <a:t> </a:t>
                      </a:r>
                      <a:r>
                        <a:rPr lang="it-IT" sz="1000" err="1">
                          <a:solidFill>
                            <a:srgbClr val="0C2340"/>
                          </a:solidFill>
                          <a:latin typeface="Work Sans" pitchFamily="2" charset="0"/>
                        </a:rPr>
                        <a:t>omnis</a:t>
                      </a:r>
                      <a:r>
                        <a:rPr lang="it-IT" sz="1000">
                          <a:solidFill>
                            <a:srgbClr val="0C2340"/>
                          </a:solidFill>
                          <a:latin typeface="Work Sans" pitchFamily="2" charset="0"/>
                        </a:rPr>
                        <a:t> </a:t>
                      </a:r>
                      <a:r>
                        <a:rPr lang="it-IT" sz="1000" err="1">
                          <a:solidFill>
                            <a:srgbClr val="0C2340"/>
                          </a:solidFill>
                          <a:latin typeface="Work Sans" pitchFamily="2" charset="0"/>
                        </a:rPr>
                        <a:t>iste</a:t>
                      </a:r>
                      <a:r>
                        <a:rPr lang="it-IT" sz="1000">
                          <a:solidFill>
                            <a:srgbClr val="0C2340"/>
                          </a:solidFill>
                          <a:latin typeface="Work Sans" pitchFamily="2" charset="0"/>
                        </a:rPr>
                        <a:t>.</a:t>
                      </a:r>
                      <a:endParaRPr lang="en-GB" sz="1000">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T w="6350" cap="flat" cmpd="sng" algn="ctr">
                      <a:solidFill>
                        <a:srgbClr val="9DA7B3"/>
                      </a:solidFill>
                      <a:prstDash val="solid"/>
                      <a:round/>
                      <a:headEnd type="none" w="med" len="med"/>
                      <a:tailEnd type="none" w="med" len="med"/>
                    </a:lnT>
                    <a:lnB w="6350" cap="flat" cmpd="sng" algn="ctr">
                      <a:solidFill>
                        <a:srgbClr val="9DA7B3"/>
                      </a:solidFill>
                      <a:prstDash val="solid"/>
                      <a:round/>
                      <a:headEnd type="none" w="med" len="med"/>
                      <a:tailEnd type="none" w="med" len="med"/>
                    </a:lnB>
                    <a:noFill/>
                  </a:tcPr>
                </a:tc>
                <a:extLst>
                  <a:ext uri="{0D108BD9-81ED-4DB2-BD59-A6C34878D82A}">
                    <a16:rowId xmlns:a16="http://schemas.microsoft.com/office/drawing/2014/main" val="10005"/>
                  </a:ext>
                </a:extLst>
              </a:tr>
              <a:tr h="823471">
                <a:tc>
                  <a:txBody>
                    <a:bodyPr/>
                    <a:lstStyle/>
                    <a:p>
                      <a:pPr marL="0" marR="0" indent="0" algn="ctr" defTabSz="457200" rtl="0" eaLnBrk="1" fontAlgn="auto" latinLnBrk="0" hangingPunct="1">
                        <a:lnSpc>
                          <a:spcPts val="900"/>
                        </a:lnSpc>
                        <a:spcBef>
                          <a:spcPts val="0"/>
                        </a:spcBef>
                        <a:spcAft>
                          <a:spcPts val="0"/>
                        </a:spcAft>
                        <a:buClrTx/>
                        <a:buSzTx/>
                        <a:buFontTx/>
                        <a:buNone/>
                        <a:tabLst/>
                        <a:defRPr/>
                      </a:pPr>
                      <a:r>
                        <a:rPr lang="en-GB" sz="1000" b="1">
                          <a:solidFill>
                            <a:srgbClr val="0C2340"/>
                          </a:solidFill>
                          <a:latin typeface="Work Sans" pitchFamily="2" charset="0"/>
                        </a:rPr>
                        <a:t>Title 6</a:t>
                      </a:r>
                    </a:p>
                  </a:txBody>
                  <a:tcPr marL="0" marR="0" marT="0" marB="0" anchor="ctr">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noFill/>
                  </a:tcPr>
                </a:tc>
                <a:tc>
                  <a:txBody>
                    <a:bodyPr/>
                    <a:lstStyle/>
                    <a:p>
                      <a:pPr marL="0" marR="0" indent="0" algn="l" defTabSz="457200" rtl="0" eaLnBrk="1" fontAlgn="auto" latinLnBrk="0" hangingPunct="1">
                        <a:lnSpc>
                          <a:spcPts val="900"/>
                        </a:lnSpc>
                        <a:spcBef>
                          <a:spcPts val="0"/>
                        </a:spcBef>
                        <a:spcAft>
                          <a:spcPts val="0"/>
                        </a:spcAft>
                        <a:buClrTx/>
                        <a:buSzTx/>
                        <a:buFontTx/>
                        <a:buNone/>
                        <a:tabLst/>
                        <a:defRPr/>
                      </a:pPr>
                      <a:r>
                        <a:rPr lang="it-IT" sz="1000" b="1">
                          <a:solidFill>
                            <a:srgbClr val="0C2340"/>
                          </a:solidFill>
                          <a:latin typeface="Work Sans" pitchFamily="2" charset="0"/>
                        </a:rPr>
                        <a:t>Duis aute irure dolor in reprehenderit in voluptate velit esse cillum.</a:t>
                      </a:r>
                      <a:endParaRPr lang="en-GB" sz="1000" b="1">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R w="6350" cap="flat" cmpd="sng" algn="ctr">
                      <a:solidFill>
                        <a:srgbClr val="9DA7B3"/>
                      </a:solidFill>
                      <a:prstDash val="solid"/>
                      <a:round/>
                      <a:headEnd type="none" w="med" len="med"/>
                      <a:tailEnd type="none" w="med" len="med"/>
                    </a:lnR>
                    <a:lnT w="6350" cap="flat" cmpd="sng" algn="ctr">
                      <a:solidFill>
                        <a:srgbClr val="9DA7B3"/>
                      </a:solidFill>
                      <a:prstDash val="solid"/>
                      <a:round/>
                      <a:headEnd type="none" w="med" len="med"/>
                      <a:tailEnd type="none" w="med" len="med"/>
                    </a:lnT>
                    <a:noFill/>
                  </a:tcPr>
                </a:tc>
                <a:tc>
                  <a:txBody>
                    <a:bodyPr/>
                    <a:lstStyle/>
                    <a:p>
                      <a:pPr marL="0" marR="0" indent="0" algn="l" defTabSz="457200" rtl="0" eaLnBrk="1" fontAlgn="auto" latinLnBrk="0" hangingPunct="1">
                        <a:lnSpc>
                          <a:spcPts val="900"/>
                        </a:lnSpc>
                        <a:spcBef>
                          <a:spcPts val="0"/>
                        </a:spcBef>
                        <a:spcAft>
                          <a:spcPts val="0"/>
                        </a:spcAft>
                        <a:buClrTx/>
                        <a:buSzTx/>
                        <a:buFontTx/>
                        <a:buNone/>
                        <a:tabLst/>
                        <a:defRPr/>
                      </a:pPr>
                      <a:r>
                        <a:rPr lang="it-IT" sz="1000" b="1">
                          <a:solidFill>
                            <a:srgbClr val="0C2340"/>
                          </a:solidFill>
                          <a:latin typeface="Work Sans" pitchFamily="2" charset="0"/>
                        </a:rPr>
                        <a:t>Sed ut perspiciatis unde omnis iste.</a:t>
                      </a:r>
                      <a:endParaRPr lang="en-GB" sz="1000" b="1">
                        <a:solidFill>
                          <a:srgbClr val="0C2340"/>
                        </a:solidFill>
                        <a:latin typeface="Work Sans" pitchFamily="2" charset="0"/>
                      </a:endParaRPr>
                    </a:p>
                  </a:txBody>
                  <a:tcPr marL="144000" marR="0" marT="0" marB="0" anchor="ctr">
                    <a:lnL w="6350" cap="flat" cmpd="sng" algn="ctr">
                      <a:solidFill>
                        <a:srgbClr val="9DA7B3"/>
                      </a:solidFill>
                      <a:prstDash val="solid"/>
                      <a:round/>
                      <a:headEnd type="none" w="med" len="med"/>
                      <a:tailEnd type="none" w="med" len="med"/>
                    </a:lnL>
                    <a:lnT w="6350" cap="flat" cmpd="sng" algn="ctr">
                      <a:solidFill>
                        <a:srgbClr val="9DA7B3"/>
                      </a:solidFill>
                      <a:prstDash val="solid"/>
                      <a:round/>
                      <a:headEnd type="none" w="med" len="med"/>
                      <a:tailEnd type="none" w="med" len="med"/>
                    </a:lnT>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208080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A291C"/>
        </a:solidFill>
        <a:effectLst/>
      </p:bgPr>
    </p:bg>
    <p:spTree>
      <p:nvGrpSpPr>
        <p:cNvPr id="1" name=""/>
        <p:cNvGrpSpPr/>
        <p:nvPr/>
      </p:nvGrpSpPr>
      <p:grpSpPr>
        <a:xfrm>
          <a:off x="0" y="0"/>
          <a:ext cx="0" cy="0"/>
          <a:chOff x="0" y="0"/>
          <a:chExt cx="0" cy="0"/>
        </a:xfrm>
      </p:grpSpPr>
      <p:pic>
        <p:nvPicPr>
          <p:cNvPr id="19" name="Picture 18" descr="A red white and blue geometric pattern&#10;&#10;Description automatically generated">
            <a:extLst>
              <a:ext uri="{FF2B5EF4-FFF2-40B4-BE49-F238E27FC236}">
                <a16:creationId xmlns:a16="http://schemas.microsoft.com/office/drawing/2014/main" id="{F1040B06-0219-3E03-CB4B-E95819522C83}"/>
              </a:ext>
            </a:extLst>
          </p:cNvPr>
          <p:cNvPicPr>
            <a:picLocks noChangeAspect="1"/>
          </p:cNvPicPr>
          <p:nvPr/>
        </p:nvPicPr>
        <p:blipFill rotWithShape="1">
          <a:blip r:embed="rId3">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sp>
        <p:nvSpPr>
          <p:cNvPr id="64" name="CaixaDeTexto 10">
            <a:extLst>
              <a:ext uri="{FF2B5EF4-FFF2-40B4-BE49-F238E27FC236}">
                <a16:creationId xmlns:a16="http://schemas.microsoft.com/office/drawing/2014/main" id="{3CF411AA-0A14-7C4E-C351-DEB5134ABA57}"/>
              </a:ext>
            </a:extLst>
          </p:cNvPr>
          <p:cNvSpPr txBox="1"/>
          <p:nvPr/>
        </p:nvSpPr>
        <p:spPr>
          <a:xfrm>
            <a:off x="245819" y="5481414"/>
            <a:ext cx="4914156" cy="738664"/>
          </a:xfrm>
          <a:prstGeom prst="rect">
            <a:avLst/>
          </a:prstGeom>
          <a:noFill/>
        </p:spPr>
        <p:txBody>
          <a:bodyPr wrap="square" lIns="0" tIns="0" rIns="0" bIns="0" anchor="b">
            <a:spAutoFit/>
          </a:bodyPr>
          <a:lstStyle/>
          <a:p>
            <a:pPr marL="0" indent="0">
              <a:lnSpc>
                <a:spcPct val="100000"/>
              </a:lnSpc>
              <a:spcBef>
                <a:spcPts val="0"/>
              </a:spcBef>
              <a:buNone/>
            </a:pPr>
            <a:r>
              <a:rPr lang="en-US" sz="4800">
                <a:solidFill>
                  <a:schemeClr val="bg1"/>
                </a:solidFill>
                <a:latin typeface="Work Sans Light" pitchFamily="2" charset="0"/>
              </a:rPr>
              <a:t>Thank You</a:t>
            </a:r>
          </a:p>
        </p:txBody>
      </p:sp>
      <p:sp>
        <p:nvSpPr>
          <p:cNvPr id="25" name="TextBox 14">
            <a:extLst>
              <a:ext uri="{FF2B5EF4-FFF2-40B4-BE49-F238E27FC236}">
                <a16:creationId xmlns:a16="http://schemas.microsoft.com/office/drawing/2014/main" id="{12F212BB-B6E9-1BFC-9F72-2099E09DF5D7}"/>
              </a:ext>
            </a:extLst>
          </p:cNvPr>
          <p:cNvSpPr txBox="1"/>
          <p:nvPr/>
        </p:nvSpPr>
        <p:spPr>
          <a:xfrm>
            <a:off x="245819"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Website</a:t>
            </a:r>
            <a:endParaRPr lang="it-IT">
              <a:solidFill>
                <a:schemeClr val="bg1"/>
              </a:solidFill>
              <a:latin typeface="Work Sans" pitchFamily="2" charset="0"/>
            </a:endParaRPr>
          </a:p>
        </p:txBody>
      </p:sp>
      <p:sp>
        <p:nvSpPr>
          <p:cNvPr id="26" name="Rectangle 25">
            <a:hlinkClick r:id="rId4"/>
            <a:extLst>
              <a:ext uri="{FF2B5EF4-FFF2-40B4-BE49-F238E27FC236}">
                <a16:creationId xmlns:a16="http://schemas.microsoft.com/office/drawing/2014/main" id="{EF98C0D5-88FD-E165-17CB-517FCD5A6386}"/>
              </a:ext>
            </a:extLst>
          </p:cNvPr>
          <p:cNvSpPr/>
          <p:nvPr/>
        </p:nvSpPr>
        <p:spPr>
          <a:xfrm>
            <a:off x="142990" y="6381481"/>
            <a:ext cx="826787" cy="302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solidFill>
                <a:schemeClr val="bg1"/>
              </a:solidFill>
            </a:endParaRPr>
          </a:p>
        </p:txBody>
      </p:sp>
      <p:sp>
        <p:nvSpPr>
          <p:cNvPr id="11" name="TextBox 14">
            <a:extLst>
              <a:ext uri="{FF2B5EF4-FFF2-40B4-BE49-F238E27FC236}">
                <a16:creationId xmlns:a16="http://schemas.microsoft.com/office/drawing/2014/main" id="{D037DA6D-F359-4245-CC3A-04AD92C6A688}"/>
              </a:ext>
            </a:extLst>
          </p:cNvPr>
          <p:cNvSpPr txBox="1"/>
          <p:nvPr/>
        </p:nvSpPr>
        <p:spPr>
          <a:xfrm>
            <a:off x="1175435"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Social Media</a:t>
            </a:r>
            <a:endParaRPr lang="it-IT">
              <a:solidFill>
                <a:schemeClr val="bg1"/>
              </a:solidFill>
              <a:latin typeface="Work Sans" pitchFamily="2" charset="0"/>
            </a:endParaRPr>
          </a:p>
        </p:txBody>
      </p:sp>
      <p:sp>
        <p:nvSpPr>
          <p:cNvPr id="13" name="Rectangle 12">
            <a:hlinkClick r:id="rId5"/>
            <a:extLst>
              <a:ext uri="{FF2B5EF4-FFF2-40B4-BE49-F238E27FC236}">
                <a16:creationId xmlns:a16="http://schemas.microsoft.com/office/drawing/2014/main" id="{A3E38C90-3BFC-FF0F-0A21-420FBE716F35}"/>
              </a:ext>
            </a:extLst>
          </p:cNvPr>
          <p:cNvSpPr/>
          <p:nvPr/>
        </p:nvSpPr>
        <p:spPr>
          <a:xfrm>
            <a:off x="1072606" y="6381481"/>
            <a:ext cx="1012920" cy="302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solidFill>
                <a:schemeClr val="bg1"/>
              </a:solidFill>
            </a:endParaRPr>
          </a:p>
        </p:txBody>
      </p:sp>
      <p:cxnSp>
        <p:nvCxnSpPr>
          <p:cNvPr id="18" name="Straight Connector 17">
            <a:extLst>
              <a:ext uri="{FF2B5EF4-FFF2-40B4-BE49-F238E27FC236}">
                <a16:creationId xmlns:a16="http://schemas.microsoft.com/office/drawing/2014/main" id="{80A58F4C-E4C0-0A33-2899-8D0D29037A8A}"/>
              </a:ext>
            </a:extLst>
          </p:cNvPr>
          <p:cNvCxnSpPr>
            <a:cxnSpLocks/>
          </p:cNvCxnSpPr>
          <p:nvPr/>
        </p:nvCxnSpPr>
        <p:spPr>
          <a:xfrm>
            <a:off x="969777" y="6387465"/>
            <a:ext cx="0" cy="264581"/>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20" name="Graphic 6">
            <a:extLst>
              <a:ext uri="{FF2B5EF4-FFF2-40B4-BE49-F238E27FC236}">
                <a16:creationId xmlns:a16="http://schemas.microsoft.com/office/drawing/2014/main" id="{7BAB9C95-8386-0C43-97C8-CE18E6EB0CC6}"/>
              </a:ext>
            </a:extLst>
          </p:cNvPr>
          <p:cNvGrpSpPr/>
          <p:nvPr/>
        </p:nvGrpSpPr>
        <p:grpSpPr>
          <a:xfrm>
            <a:off x="9676435" y="4804999"/>
            <a:ext cx="2261053" cy="1576482"/>
            <a:chOff x="3414712" y="1223962"/>
            <a:chExt cx="5362002" cy="3738562"/>
          </a:xfrm>
          <a:solidFill>
            <a:schemeClr val="bg1"/>
          </a:solidFill>
        </p:grpSpPr>
        <p:sp>
          <p:nvSpPr>
            <p:cNvPr id="21" name="Freeform: Shape 3">
              <a:extLst>
                <a:ext uri="{FF2B5EF4-FFF2-40B4-BE49-F238E27FC236}">
                  <a16:creationId xmlns:a16="http://schemas.microsoft.com/office/drawing/2014/main" id="{D5A95217-0C6A-71DD-9FE3-CAD44D09DE94}"/>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2" name="Freeform: Shape 5">
              <a:extLst>
                <a:ext uri="{FF2B5EF4-FFF2-40B4-BE49-F238E27FC236}">
                  <a16:creationId xmlns:a16="http://schemas.microsoft.com/office/drawing/2014/main" id="{9391EAA4-057F-3B85-DBA2-E4A0E0483376}"/>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7" name="Freeform: Shape 6">
              <a:extLst>
                <a:ext uri="{FF2B5EF4-FFF2-40B4-BE49-F238E27FC236}">
                  <a16:creationId xmlns:a16="http://schemas.microsoft.com/office/drawing/2014/main" id="{F51D868A-C5E3-E104-C487-393713424BB7}"/>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9">
              <a:extLst>
                <a:ext uri="{FF2B5EF4-FFF2-40B4-BE49-F238E27FC236}">
                  <a16:creationId xmlns:a16="http://schemas.microsoft.com/office/drawing/2014/main" id="{76926150-6B78-5A2C-A26E-9F7C06100266}"/>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Tree>
    <p:extLst>
      <p:ext uri="{BB962C8B-B14F-4D97-AF65-F5344CB8AC3E}">
        <p14:creationId xmlns:p14="http://schemas.microsoft.com/office/powerpoint/2010/main" val="792534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pic>
        <p:nvPicPr>
          <p:cNvPr id="19" name="Picture 18" descr="A red white and blue geometric pattern&#10;&#10;Description automatically generated">
            <a:extLst>
              <a:ext uri="{FF2B5EF4-FFF2-40B4-BE49-F238E27FC236}">
                <a16:creationId xmlns:a16="http://schemas.microsoft.com/office/drawing/2014/main" id="{F1040B06-0219-3E03-CB4B-E95819522C83}"/>
              </a:ext>
            </a:extLst>
          </p:cNvPr>
          <p:cNvPicPr>
            <a:picLocks noChangeAspect="1"/>
          </p:cNvPicPr>
          <p:nvPr/>
        </p:nvPicPr>
        <p:blipFill rotWithShape="1">
          <a:blip r:embed="rId3">
            <a:extLst>
              <a:ext uri="{28A0092B-C50C-407E-A947-70E740481C1C}">
                <a14:useLocalDpi xmlns:a14="http://schemas.microsoft.com/office/drawing/2010/main" val="0"/>
              </a:ext>
            </a:extLst>
          </a:blip>
          <a:srcRect t="54934"/>
          <a:stretch/>
        </p:blipFill>
        <p:spPr>
          <a:xfrm>
            <a:off x="0" y="0"/>
            <a:ext cx="12192000" cy="3778349"/>
          </a:xfrm>
          <a:prstGeom prst="rect">
            <a:avLst/>
          </a:prstGeom>
        </p:spPr>
      </p:pic>
      <p:sp>
        <p:nvSpPr>
          <p:cNvPr id="64" name="CaixaDeTexto 10">
            <a:extLst>
              <a:ext uri="{FF2B5EF4-FFF2-40B4-BE49-F238E27FC236}">
                <a16:creationId xmlns:a16="http://schemas.microsoft.com/office/drawing/2014/main" id="{3CF411AA-0A14-7C4E-C351-DEB5134ABA57}"/>
              </a:ext>
            </a:extLst>
          </p:cNvPr>
          <p:cNvSpPr txBox="1"/>
          <p:nvPr/>
        </p:nvSpPr>
        <p:spPr>
          <a:xfrm>
            <a:off x="245819" y="5481414"/>
            <a:ext cx="4914156" cy="738664"/>
          </a:xfrm>
          <a:prstGeom prst="rect">
            <a:avLst/>
          </a:prstGeom>
          <a:noFill/>
        </p:spPr>
        <p:txBody>
          <a:bodyPr wrap="square" lIns="0" tIns="0" rIns="0" bIns="0" anchor="b">
            <a:spAutoFit/>
          </a:bodyPr>
          <a:lstStyle/>
          <a:p>
            <a:pPr marL="0" indent="0">
              <a:lnSpc>
                <a:spcPct val="100000"/>
              </a:lnSpc>
              <a:spcBef>
                <a:spcPts val="0"/>
              </a:spcBef>
              <a:buNone/>
            </a:pPr>
            <a:r>
              <a:rPr lang="en-US" sz="4800">
                <a:solidFill>
                  <a:schemeClr val="bg1"/>
                </a:solidFill>
                <a:latin typeface="Work Sans Light" pitchFamily="2" charset="0"/>
              </a:rPr>
              <a:t>Thank You</a:t>
            </a:r>
          </a:p>
        </p:txBody>
      </p:sp>
      <p:sp>
        <p:nvSpPr>
          <p:cNvPr id="25" name="TextBox 14">
            <a:extLst>
              <a:ext uri="{FF2B5EF4-FFF2-40B4-BE49-F238E27FC236}">
                <a16:creationId xmlns:a16="http://schemas.microsoft.com/office/drawing/2014/main" id="{12F212BB-B6E9-1BFC-9F72-2099E09DF5D7}"/>
              </a:ext>
            </a:extLst>
          </p:cNvPr>
          <p:cNvSpPr txBox="1"/>
          <p:nvPr/>
        </p:nvSpPr>
        <p:spPr>
          <a:xfrm>
            <a:off x="245819"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Website</a:t>
            </a:r>
            <a:endParaRPr lang="it-IT">
              <a:solidFill>
                <a:schemeClr val="bg1"/>
              </a:solidFill>
              <a:latin typeface="Work Sans" pitchFamily="2" charset="0"/>
            </a:endParaRPr>
          </a:p>
        </p:txBody>
      </p:sp>
      <p:sp>
        <p:nvSpPr>
          <p:cNvPr id="26" name="Rectangle 25">
            <a:hlinkClick r:id="rId4"/>
            <a:extLst>
              <a:ext uri="{FF2B5EF4-FFF2-40B4-BE49-F238E27FC236}">
                <a16:creationId xmlns:a16="http://schemas.microsoft.com/office/drawing/2014/main" id="{EF98C0D5-88FD-E165-17CB-517FCD5A6386}"/>
              </a:ext>
            </a:extLst>
          </p:cNvPr>
          <p:cNvSpPr/>
          <p:nvPr/>
        </p:nvSpPr>
        <p:spPr>
          <a:xfrm>
            <a:off x="142990" y="6381481"/>
            <a:ext cx="826787" cy="302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solidFill>
                <a:schemeClr val="bg1"/>
              </a:solidFill>
            </a:endParaRPr>
          </a:p>
        </p:txBody>
      </p:sp>
      <p:sp>
        <p:nvSpPr>
          <p:cNvPr id="11" name="TextBox 14">
            <a:extLst>
              <a:ext uri="{FF2B5EF4-FFF2-40B4-BE49-F238E27FC236}">
                <a16:creationId xmlns:a16="http://schemas.microsoft.com/office/drawing/2014/main" id="{D037DA6D-F359-4245-CC3A-04AD92C6A688}"/>
              </a:ext>
            </a:extLst>
          </p:cNvPr>
          <p:cNvSpPr txBox="1"/>
          <p:nvPr/>
        </p:nvSpPr>
        <p:spPr>
          <a:xfrm>
            <a:off x="1175435" y="6436057"/>
            <a:ext cx="1098003" cy="193548"/>
          </a:xfrm>
          <a:prstGeom prst="rect">
            <a:avLst/>
          </a:prstGeom>
          <a:ln>
            <a:noFill/>
          </a:ln>
        </p:spPr>
        <p:txBody>
          <a:bodyPr wrap="square" lIns="0" tIns="0" rIns="0" bIns="18000" rtlCol="0" anchor="t">
            <a:spAutoFit/>
          </a:bodyPr>
          <a:lstStyle/>
          <a:p>
            <a:pPr>
              <a:lnSpc>
                <a:spcPts val="1493"/>
              </a:lnSpc>
              <a:spcBef>
                <a:spcPct val="0"/>
              </a:spcBef>
            </a:pPr>
            <a:r>
              <a:rPr lang="en-US" sz="1000">
                <a:solidFill>
                  <a:schemeClr val="bg1"/>
                </a:solidFill>
                <a:latin typeface="Work Sans" pitchFamily="2" charset="0"/>
              </a:rPr>
              <a:t>Social Media</a:t>
            </a:r>
            <a:endParaRPr lang="it-IT">
              <a:solidFill>
                <a:schemeClr val="bg1"/>
              </a:solidFill>
              <a:latin typeface="Work Sans" pitchFamily="2" charset="0"/>
            </a:endParaRPr>
          </a:p>
        </p:txBody>
      </p:sp>
      <p:sp>
        <p:nvSpPr>
          <p:cNvPr id="13" name="Rectangle 12">
            <a:hlinkClick r:id="rId5"/>
            <a:extLst>
              <a:ext uri="{FF2B5EF4-FFF2-40B4-BE49-F238E27FC236}">
                <a16:creationId xmlns:a16="http://schemas.microsoft.com/office/drawing/2014/main" id="{A3E38C90-3BFC-FF0F-0A21-420FBE716F35}"/>
              </a:ext>
            </a:extLst>
          </p:cNvPr>
          <p:cNvSpPr/>
          <p:nvPr/>
        </p:nvSpPr>
        <p:spPr>
          <a:xfrm>
            <a:off x="1072606" y="6381481"/>
            <a:ext cx="1012920" cy="3027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GB">
              <a:solidFill>
                <a:schemeClr val="bg1"/>
              </a:solidFill>
            </a:endParaRPr>
          </a:p>
        </p:txBody>
      </p:sp>
      <p:cxnSp>
        <p:nvCxnSpPr>
          <p:cNvPr id="18" name="Straight Connector 17">
            <a:extLst>
              <a:ext uri="{FF2B5EF4-FFF2-40B4-BE49-F238E27FC236}">
                <a16:creationId xmlns:a16="http://schemas.microsoft.com/office/drawing/2014/main" id="{80A58F4C-E4C0-0A33-2899-8D0D29037A8A}"/>
              </a:ext>
            </a:extLst>
          </p:cNvPr>
          <p:cNvCxnSpPr>
            <a:cxnSpLocks/>
          </p:cNvCxnSpPr>
          <p:nvPr/>
        </p:nvCxnSpPr>
        <p:spPr>
          <a:xfrm>
            <a:off x="969777" y="6387465"/>
            <a:ext cx="0" cy="264581"/>
          </a:xfrm>
          <a:prstGeom prst="line">
            <a:avLst/>
          </a:prstGeom>
          <a:ln w="6350">
            <a:solidFill>
              <a:schemeClr val="bg1"/>
            </a:solidFill>
          </a:ln>
          <a:effectLst/>
        </p:spPr>
        <p:style>
          <a:lnRef idx="2">
            <a:schemeClr val="accent1"/>
          </a:lnRef>
          <a:fillRef idx="0">
            <a:schemeClr val="accent1"/>
          </a:fillRef>
          <a:effectRef idx="1">
            <a:schemeClr val="accent1"/>
          </a:effectRef>
          <a:fontRef idx="minor">
            <a:schemeClr val="tx1"/>
          </a:fontRef>
        </p:style>
      </p:cxnSp>
      <p:grpSp>
        <p:nvGrpSpPr>
          <p:cNvPr id="20" name="Graphic 6">
            <a:extLst>
              <a:ext uri="{FF2B5EF4-FFF2-40B4-BE49-F238E27FC236}">
                <a16:creationId xmlns:a16="http://schemas.microsoft.com/office/drawing/2014/main" id="{7BAB9C95-8386-0C43-97C8-CE18E6EB0CC6}"/>
              </a:ext>
            </a:extLst>
          </p:cNvPr>
          <p:cNvGrpSpPr/>
          <p:nvPr/>
        </p:nvGrpSpPr>
        <p:grpSpPr>
          <a:xfrm>
            <a:off x="9676435" y="4804999"/>
            <a:ext cx="2261053" cy="1576482"/>
            <a:chOff x="3414712" y="1223962"/>
            <a:chExt cx="5362002" cy="3738562"/>
          </a:xfrm>
          <a:solidFill>
            <a:srgbClr val="DA291C"/>
          </a:solidFill>
        </p:grpSpPr>
        <p:sp>
          <p:nvSpPr>
            <p:cNvPr id="21" name="Freeform: Shape 3">
              <a:extLst>
                <a:ext uri="{FF2B5EF4-FFF2-40B4-BE49-F238E27FC236}">
                  <a16:creationId xmlns:a16="http://schemas.microsoft.com/office/drawing/2014/main" id="{D5A95217-0C6A-71DD-9FE3-CAD44D09DE94}"/>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2" name="Freeform: Shape 5">
              <a:extLst>
                <a:ext uri="{FF2B5EF4-FFF2-40B4-BE49-F238E27FC236}">
                  <a16:creationId xmlns:a16="http://schemas.microsoft.com/office/drawing/2014/main" id="{9391EAA4-057F-3B85-DBA2-E4A0E0483376}"/>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7" name="Freeform: Shape 6">
              <a:extLst>
                <a:ext uri="{FF2B5EF4-FFF2-40B4-BE49-F238E27FC236}">
                  <a16:creationId xmlns:a16="http://schemas.microsoft.com/office/drawing/2014/main" id="{F51D868A-C5E3-E104-C487-393713424BB7}"/>
                </a:ext>
              </a:extLst>
            </p:cNvPr>
            <p:cNvSpPr/>
            <p:nvPr/>
          </p:nvSpPr>
          <p:spPr>
            <a:xfrm>
              <a:off x="5430204" y="2035874"/>
              <a:ext cx="551783" cy="2105311"/>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noAutofit/>
            </a:bodyPr>
            <a:lstStyle/>
            <a:p>
              <a:endParaRPr lang="pt-BR">
                <a:solidFill>
                  <a:schemeClr val="bg1"/>
                </a:solidFill>
              </a:endParaRPr>
            </a:p>
          </p:txBody>
        </p:sp>
        <p:sp>
          <p:nvSpPr>
            <p:cNvPr id="28" name="Freeform: Shape 9">
              <a:extLst>
                <a:ext uri="{FF2B5EF4-FFF2-40B4-BE49-F238E27FC236}">
                  <a16:creationId xmlns:a16="http://schemas.microsoft.com/office/drawing/2014/main" id="{76926150-6B78-5A2C-A26E-9F7C06100266}"/>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noAutofit/>
            </a:bodyPr>
            <a:lstStyle/>
            <a:p>
              <a:endParaRPr lang="pt-BR">
                <a:solidFill>
                  <a:schemeClr val="bg1"/>
                </a:solidFill>
              </a:endParaRPr>
            </a:p>
          </p:txBody>
        </p:sp>
      </p:grpSp>
    </p:spTree>
    <p:extLst>
      <p:ext uri="{BB962C8B-B14F-4D97-AF65-F5344CB8AC3E}">
        <p14:creationId xmlns:p14="http://schemas.microsoft.com/office/powerpoint/2010/main" val="3009414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79EDF2-D338-0A77-08C1-E04FA0697CC0}"/>
              </a:ext>
            </a:extLst>
          </p:cNvPr>
          <p:cNvSpPr>
            <a:spLocks noGrp="1"/>
          </p:cNvSpPr>
          <p:nvPr>
            <p:ph type="body" sz="quarter" idx="10"/>
          </p:nvPr>
        </p:nvSpPr>
        <p:spPr/>
        <p:txBody>
          <a:bodyPr/>
          <a:lstStyle/>
          <a:p>
            <a:pPr marL="0" indent="0">
              <a:buNone/>
            </a:pPr>
            <a:r>
              <a:rPr lang="pt-BR" err="1"/>
              <a:t>Title</a:t>
            </a:r>
            <a:r>
              <a:rPr lang="pt-BR"/>
              <a:t> </a:t>
            </a:r>
            <a:r>
              <a:rPr lang="pt-BR" err="1"/>
              <a:t>of</a:t>
            </a:r>
            <a:r>
              <a:rPr lang="pt-BR"/>
              <a:t> </a:t>
            </a:r>
            <a:r>
              <a:rPr lang="pt-BR" err="1"/>
              <a:t>the</a:t>
            </a:r>
            <a:r>
              <a:rPr lang="pt-BR"/>
              <a:t> </a:t>
            </a:r>
            <a:r>
              <a:rPr lang="pt-BR" err="1"/>
              <a:t>Presentation</a:t>
            </a:r>
            <a:endParaRPr lang="en-GB"/>
          </a:p>
        </p:txBody>
      </p:sp>
      <p:sp>
        <p:nvSpPr>
          <p:cNvPr id="7" name="Text Placeholder 6">
            <a:extLst>
              <a:ext uri="{FF2B5EF4-FFF2-40B4-BE49-F238E27FC236}">
                <a16:creationId xmlns:a16="http://schemas.microsoft.com/office/drawing/2014/main" id="{3A6277D5-5D17-01A9-876E-BCA7ADD3F757}"/>
              </a:ext>
            </a:extLst>
          </p:cNvPr>
          <p:cNvSpPr>
            <a:spLocks noGrp="1"/>
          </p:cNvSpPr>
          <p:nvPr>
            <p:ph type="body" sz="quarter" idx="13"/>
          </p:nvPr>
        </p:nvSpPr>
        <p:spPr/>
        <p:txBody>
          <a:bodyPr/>
          <a:lstStyle/>
          <a:p>
            <a:pPr algn="l"/>
            <a:r>
              <a:rPr lang="pt-BR" err="1"/>
              <a:t>Month</a:t>
            </a:r>
            <a:r>
              <a:rPr lang="pt-BR"/>
              <a:t> | Year</a:t>
            </a:r>
            <a:endParaRPr lang="en-GB"/>
          </a:p>
        </p:txBody>
      </p:sp>
    </p:spTree>
    <p:extLst>
      <p:ext uri="{BB962C8B-B14F-4D97-AF65-F5344CB8AC3E}">
        <p14:creationId xmlns:p14="http://schemas.microsoft.com/office/powerpoint/2010/main" val="2118071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15" descr="Uma imagem contendo mesa&#10;&#10;Descrição gerada automaticamente">
            <a:extLst>
              <a:ext uri="{FF2B5EF4-FFF2-40B4-BE49-F238E27FC236}">
                <a16:creationId xmlns:a16="http://schemas.microsoft.com/office/drawing/2014/main" id="{6408C6B6-EA98-03A8-18C4-7C5CFDCE9A2D}"/>
              </a:ext>
            </a:extLst>
          </p:cNvPr>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4000"/>
                    </a14:imgEffect>
                  </a14:imgLayer>
                </a14:imgProps>
              </a:ext>
              <a:ext uri="{28A0092B-C50C-407E-A947-70E740481C1C}">
                <a14:useLocalDpi xmlns:a14="http://schemas.microsoft.com/office/drawing/2010/main"/>
              </a:ext>
            </a:extLst>
          </a:blip>
          <a:srcRect/>
          <a:stretch/>
        </p:blipFill>
        <p:spPr>
          <a:xfrm>
            <a:off x="0" y="4175760"/>
            <a:ext cx="12192000" cy="2682240"/>
          </a:xfrm>
          <a:prstGeom prst="rect">
            <a:avLst/>
          </a:prstGeom>
        </p:spPr>
      </p:pic>
      <p:sp>
        <p:nvSpPr>
          <p:cNvPr id="3" name="Rectangle 2">
            <a:extLst>
              <a:ext uri="{FF2B5EF4-FFF2-40B4-BE49-F238E27FC236}">
                <a16:creationId xmlns:a16="http://schemas.microsoft.com/office/drawing/2014/main" id="{5B6474F0-BD2C-A18D-8318-A000DDCC32B3}"/>
              </a:ext>
            </a:extLst>
          </p:cNvPr>
          <p:cNvSpPr/>
          <p:nvPr/>
        </p:nvSpPr>
        <p:spPr>
          <a:xfrm>
            <a:off x="0" y="0"/>
            <a:ext cx="12192000" cy="4175760"/>
          </a:xfrm>
          <a:prstGeom prst="rect">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latin typeface="Work Sans" pitchFamily="2" charset="0"/>
            </a:endParaRPr>
          </a:p>
        </p:txBody>
      </p:sp>
      <p:sp>
        <p:nvSpPr>
          <p:cNvPr id="4" name="Título 3">
            <a:extLst>
              <a:ext uri="{FF2B5EF4-FFF2-40B4-BE49-F238E27FC236}">
                <a16:creationId xmlns:a16="http://schemas.microsoft.com/office/drawing/2014/main" id="{E4F05919-0920-9250-9168-EE6CDEF60A11}"/>
              </a:ext>
            </a:extLst>
          </p:cNvPr>
          <p:cNvSpPr>
            <a:spLocks noGrp="1"/>
          </p:cNvSpPr>
          <p:nvPr>
            <p:ph type="title" idx="4294967295"/>
          </p:nvPr>
        </p:nvSpPr>
        <p:spPr>
          <a:xfrm>
            <a:off x="263525" y="3663950"/>
            <a:ext cx="11928475" cy="1258888"/>
          </a:xfrm>
          <a:prstGeom prst="rect">
            <a:avLst/>
          </a:prstGeom>
          <a:noFill/>
        </p:spPr>
        <p:txBody>
          <a:bodyPr/>
          <a:lstStyle/>
          <a:p>
            <a:pPr algn="l">
              <a:lnSpc>
                <a:spcPct val="70000"/>
              </a:lnSpc>
            </a:pPr>
            <a:r>
              <a:rPr lang="pt-BR" sz="8800" b="0">
                <a:solidFill>
                  <a:schemeClr val="bg1"/>
                </a:solidFill>
                <a:latin typeface="Work Sans ExtraLight" pitchFamily="2" charset="0"/>
              </a:rPr>
              <a:t>Contents</a:t>
            </a:r>
          </a:p>
        </p:txBody>
      </p:sp>
      <p:sp>
        <p:nvSpPr>
          <p:cNvPr id="9" name="CaixaDeTexto 48">
            <a:extLst>
              <a:ext uri="{FF2B5EF4-FFF2-40B4-BE49-F238E27FC236}">
                <a16:creationId xmlns:a16="http://schemas.microsoft.com/office/drawing/2014/main" id="{8A1DBB92-1377-B779-D58D-0FA5BAFC9004}"/>
              </a:ext>
            </a:extLst>
          </p:cNvPr>
          <p:cNvSpPr txBox="1"/>
          <p:nvPr/>
        </p:nvSpPr>
        <p:spPr>
          <a:xfrm>
            <a:off x="8990402" y="1388116"/>
            <a:ext cx="2715491" cy="338554"/>
          </a:xfrm>
          <a:prstGeom prst="rect">
            <a:avLst/>
          </a:prstGeom>
          <a:noFill/>
        </p:spPr>
        <p:txBody>
          <a:bodyPr wrap="square">
            <a:spAutoFit/>
          </a:bodyPr>
          <a:lstStyle/>
          <a:p>
            <a:r>
              <a:rPr lang="pt-BR" sz="1600" b="1" err="1">
                <a:solidFill>
                  <a:schemeClr val="bg1"/>
                </a:solidFill>
                <a:latin typeface="Work Sans SemiBold" pitchFamily="2" charset="0"/>
              </a:rPr>
              <a:t>Subsection</a:t>
            </a:r>
            <a:r>
              <a:rPr lang="pt-BR" sz="1600" b="1">
                <a:solidFill>
                  <a:schemeClr val="bg1"/>
                </a:solidFill>
                <a:latin typeface="Work Sans SemiBold" pitchFamily="2" charset="0"/>
              </a:rPr>
              <a:t> 2.1</a:t>
            </a:r>
            <a:endParaRPr lang="pt-BR" sz="1600">
              <a:solidFill>
                <a:schemeClr val="bg1"/>
              </a:solidFill>
              <a:latin typeface="Work Sans SemiBold" pitchFamily="2" charset="0"/>
            </a:endParaRPr>
          </a:p>
        </p:txBody>
      </p:sp>
      <p:sp>
        <p:nvSpPr>
          <p:cNvPr id="10" name="Título 3">
            <a:extLst>
              <a:ext uri="{FF2B5EF4-FFF2-40B4-BE49-F238E27FC236}">
                <a16:creationId xmlns:a16="http://schemas.microsoft.com/office/drawing/2014/main" id="{3DECDAF6-F6CA-2CDB-BA3F-F17597D3F443}"/>
              </a:ext>
            </a:extLst>
          </p:cNvPr>
          <p:cNvSpPr txBox="1">
            <a:spLocks/>
          </p:cNvSpPr>
          <p:nvPr/>
        </p:nvSpPr>
        <p:spPr>
          <a:xfrm>
            <a:off x="8932564" y="259080"/>
            <a:ext cx="2773330" cy="72003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pt-BR" sz="3200" err="1">
                <a:solidFill>
                  <a:schemeClr val="bg1"/>
                </a:solidFill>
                <a:latin typeface="Work Sans Light" pitchFamily="2" charset="0"/>
              </a:rPr>
              <a:t>Title</a:t>
            </a:r>
            <a:r>
              <a:rPr lang="pt-BR" sz="3200">
                <a:solidFill>
                  <a:schemeClr val="bg1"/>
                </a:solidFill>
                <a:latin typeface="Work Sans Light" pitchFamily="2" charset="0"/>
              </a:rPr>
              <a:t> </a:t>
            </a:r>
            <a:r>
              <a:rPr lang="pt-BR" sz="3200" err="1">
                <a:solidFill>
                  <a:schemeClr val="bg1"/>
                </a:solidFill>
                <a:latin typeface="Work Sans Light" pitchFamily="2" charset="0"/>
              </a:rPr>
              <a:t>of</a:t>
            </a:r>
            <a:r>
              <a:rPr lang="pt-BR" sz="3200">
                <a:solidFill>
                  <a:schemeClr val="bg1"/>
                </a:solidFill>
                <a:latin typeface="Work Sans Light" pitchFamily="2" charset="0"/>
              </a:rPr>
              <a:t> </a:t>
            </a:r>
            <a:r>
              <a:rPr lang="pt-BR" sz="3200" err="1">
                <a:solidFill>
                  <a:schemeClr val="bg1"/>
                </a:solidFill>
                <a:latin typeface="Work Sans Light" pitchFamily="2" charset="0"/>
              </a:rPr>
              <a:t>the</a:t>
            </a:r>
            <a:r>
              <a:rPr lang="pt-BR" sz="3200">
                <a:solidFill>
                  <a:schemeClr val="bg1"/>
                </a:solidFill>
                <a:latin typeface="Work Sans Light" pitchFamily="2" charset="0"/>
              </a:rPr>
              <a:t> </a:t>
            </a:r>
            <a:r>
              <a:rPr lang="pt-BR" sz="3200" err="1">
                <a:solidFill>
                  <a:schemeClr val="bg1"/>
                </a:solidFill>
                <a:latin typeface="Work Sans Light" pitchFamily="2" charset="0"/>
              </a:rPr>
              <a:t>Section</a:t>
            </a:r>
            <a:endParaRPr lang="pt-BR" sz="3200">
              <a:solidFill>
                <a:schemeClr val="bg1"/>
              </a:solidFill>
              <a:latin typeface="Work Sans Light" pitchFamily="2" charset="0"/>
            </a:endParaRPr>
          </a:p>
        </p:txBody>
      </p:sp>
      <p:sp>
        <p:nvSpPr>
          <p:cNvPr id="11" name="CaixaDeTexto 50">
            <a:extLst>
              <a:ext uri="{FF2B5EF4-FFF2-40B4-BE49-F238E27FC236}">
                <a16:creationId xmlns:a16="http://schemas.microsoft.com/office/drawing/2014/main" id="{27B88434-DC40-70A8-CC7D-41A0A8B5A165}"/>
              </a:ext>
            </a:extLst>
          </p:cNvPr>
          <p:cNvSpPr txBox="1"/>
          <p:nvPr/>
        </p:nvSpPr>
        <p:spPr>
          <a:xfrm>
            <a:off x="9011881" y="1752002"/>
            <a:ext cx="2518253" cy="1676998"/>
          </a:xfrm>
          <a:prstGeom prst="rect">
            <a:avLst/>
          </a:prstGeom>
          <a:noFill/>
        </p:spPr>
        <p:txBody>
          <a:bodyPr wrap="square">
            <a:spAutoFit/>
          </a:bodyPr>
          <a:lstStyle/>
          <a:p>
            <a:pPr>
              <a:lnSpc>
                <a:spcPct val="150000"/>
              </a:lnSpc>
            </a:pPr>
            <a:r>
              <a:rPr lang="pt-BR" sz="1400">
                <a:solidFill>
                  <a:schemeClr val="bg1"/>
                </a:solidFill>
                <a:latin typeface="Work Sans" pitchFamily="2" charset="0"/>
              </a:rPr>
              <a:t>Item 1</a:t>
            </a:r>
          </a:p>
          <a:p>
            <a:pPr>
              <a:lnSpc>
                <a:spcPct val="150000"/>
              </a:lnSpc>
            </a:pPr>
            <a:r>
              <a:rPr lang="pt-BR" sz="1400">
                <a:solidFill>
                  <a:schemeClr val="bg1"/>
                </a:solidFill>
                <a:latin typeface="Work Sans" pitchFamily="2" charset="0"/>
              </a:rPr>
              <a:t>Item 2</a:t>
            </a:r>
          </a:p>
          <a:p>
            <a:pPr>
              <a:lnSpc>
                <a:spcPct val="150000"/>
              </a:lnSpc>
            </a:pPr>
            <a:r>
              <a:rPr lang="pt-BR" sz="1400">
                <a:solidFill>
                  <a:schemeClr val="bg1"/>
                </a:solidFill>
                <a:latin typeface="Work Sans" pitchFamily="2" charset="0"/>
              </a:rPr>
              <a:t>Item 3</a:t>
            </a:r>
          </a:p>
          <a:p>
            <a:pPr>
              <a:lnSpc>
                <a:spcPct val="150000"/>
              </a:lnSpc>
            </a:pPr>
            <a:r>
              <a:rPr lang="pt-BR" sz="1400">
                <a:solidFill>
                  <a:schemeClr val="bg1"/>
                </a:solidFill>
                <a:latin typeface="Work Sans" pitchFamily="2" charset="0"/>
              </a:rPr>
              <a:t>Item 4</a:t>
            </a:r>
          </a:p>
          <a:p>
            <a:pPr>
              <a:lnSpc>
                <a:spcPct val="150000"/>
              </a:lnSpc>
            </a:pPr>
            <a:r>
              <a:rPr lang="pt-BR" sz="1400">
                <a:solidFill>
                  <a:schemeClr val="bg1"/>
                </a:solidFill>
                <a:latin typeface="Work Sans" pitchFamily="2" charset="0"/>
              </a:rPr>
              <a:t>Item 5</a:t>
            </a:r>
          </a:p>
        </p:txBody>
      </p:sp>
      <p:grpSp>
        <p:nvGrpSpPr>
          <p:cNvPr id="12" name="Agrupar 51">
            <a:extLst>
              <a:ext uri="{FF2B5EF4-FFF2-40B4-BE49-F238E27FC236}">
                <a16:creationId xmlns:a16="http://schemas.microsoft.com/office/drawing/2014/main" id="{78634482-98D6-3B40-0D46-BDCFCF7E310B}"/>
              </a:ext>
            </a:extLst>
          </p:cNvPr>
          <p:cNvGrpSpPr/>
          <p:nvPr/>
        </p:nvGrpSpPr>
        <p:grpSpPr>
          <a:xfrm>
            <a:off x="9097199" y="2108289"/>
            <a:ext cx="2432935" cy="963736"/>
            <a:chOff x="3099844" y="2615736"/>
            <a:chExt cx="2951544" cy="963736"/>
          </a:xfrm>
        </p:grpSpPr>
        <p:cxnSp>
          <p:nvCxnSpPr>
            <p:cNvPr id="13" name="Conector reto 52">
              <a:extLst>
                <a:ext uri="{FF2B5EF4-FFF2-40B4-BE49-F238E27FC236}">
                  <a16:creationId xmlns:a16="http://schemas.microsoft.com/office/drawing/2014/main" id="{C03111B9-D744-0319-C7AF-77FAAD908F79}"/>
                </a:ext>
              </a:extLst>
            </p:cNvPr>
            <p:cNvCxnSpPr>
              <a:cxnSpLocks/>
            </p:cNvCxnSpPr>
            <p:nvPr/>
          </p:nvCxnSpPr>
          <p:spPr>
            <a:xfrm>
              <a:off x="3099844" y="2615736"/>
              <a:ext cx="2951544" cy="0"/>
            </a:xfrm>
            <a:prstGeom prst="line">
              <a:avLst/>
            </a:prstGeom>
            <a:ln w="6350">
              <a:solidFill>
                <a:srgbClr val="EEEFF0"/>
              </a:solidFill>
            </a:ln>
            <a:effectLst/>
          </p:spPr>
          <p:style>
            <a:lnRef idx="2">
              <a:schemeClr val="accent1"/>
            </a:lnRef>
            <a:fillRef idx="0">
              <a:schemeClr val="accent1"/>
            </a:fillRef>
            <a:effectRef idx="1">
              <a:schemeClr val="accent1"/>
            </a:effectRef>
            <a:fontRef idx="minor">
              <a:schemeClr val="tx1"/>
            </a:fontRef>
          </p:style>
        </p:cxnSp>
        <p:cxnSp>
          <p:nvCxnSpPr>
            <p:cNvPr id="14" name="Conector reto 53">
              <a:extLst>
                <a:ext uri="{FF2B5EF4-FFF2-40B4-BE49-F238E27FC236}">
                  <a16:creationId xmlns:a16="http://schemas.microsoft.com/office/drawing/2014/main" id="{C81D11FF-7DF2-FF36-943D-42D5E410D627}"/>
                </a:ext>
              </a:extLst>
            </p:cNvPr>
            <p:cNvCxnSpPr>
              <a:cxnSpLocks/>
            </p:cNvCxnSpPr>
            <p:nvPr/>
          </p:nvCxnSpPr>
          <p:spPr>
            <a:xfrm>
              <a:off x="3099844" y="2928252"/>
              <a:ext cx="2951544" cy="0"/>
            </a:xfrm>
            <a:prstGeom prst="line">
              <a:avLst/>
            </a:prstGeom>
            <a:ln w="6350">
              <a:solidFill>
                <a:srgbClr val="EEEFF0"/>
              </a:solidFill>
            </a:ln>
            <a:effectLst/>
          </p:spPr>
          <p:style>
            <a:lnRef idx="2">
              <a:schemeClr val="accent1"/>
            </a:lnRef>
            <a:fillRef idx="0">
              <a:schemeClr val="accent1"/>
            </a:fillRef>
            <a:effectRef idx="1">
              <a:schemeClr val="accent1"/>
            </a:effectRef>
            <a:fontRef idx="minor">
              <a:schemeClr val="tx1"/>
            </a:fontRef>
          </p:style>
        </p:cxnSp>
        <p:cxnSp>
          <p:nvCxnSpPr>
            <p:cNvPr id="15" name="Conector reto 54">
              <a:extLst>
                <a:ext uri="{FF2B5EF4-FFF2-40B4-BE49-F238E27FC236}">
                  <a16:creationId xmlns:a16="http://schemas.microsoft.com/office/drawing/2014/main" id="{32E605ED-123B-1897-E2A6-E64176BDD300}"/>
                </a:ext>
              </a:extLst>
            </p:cNvPr>
            <p:cNvCxnSpPr>
              <a:cxnSpLocks/>
            </p:cNvCxnSpPr>
            <p:nvPr/>
          </p:nvCxnSpPr>
          <p:spPr>
            <a:xfrm>
              <a:off x="3099844" y="3266955"/>
              <a:ext cx="2951544" cy="0"/>
            </a:xfrm>
            <a:prstGeom prst="line">
              <a:avLst/>
            </a:prstGeom>
            <a:ln w="6350">
              <a:solidFill>
                <a:srgbClr val="EEEFF0"/>
              </a:solidFill>
            </a:ln>
            <a:effectLst/>
          </p:spPr>
          <p:style>
            <a:lnRef idx="2">
              <a:schemeClr val="accent1"/>
            </a:lnRef>
            <a:fillRef idx="0">
              <a:schemeClr val="accent1"/>
            </a:fillRef>
            <a:effectRef idx="1">
              <a:schemeClr val="accent1"/>
            </a:effectRef>
            <a:fontRef idx="minor">
              <a:schemeClr val="tx1"/>
            </a:fontRef>
          </p:style>
        </p:cxnSp>
        <p:cxnSp>
          <p:nvCxnSpPr>
            <p:cNvPr id="16" name="Conector reto 55">
              <a:extLst>
                <a:ext uri="{FF2B5EF4-FFF2-40B4-BE49-F238E27FC236}">
                  <a16:creationId xmlns:a16="http://schemas.microsoft.com/office/drawing/2014/main" id="{088B85C7-7323-7EF3-C9B6-3E0375A8B8D6}"/>
                </a:ext>
              </a:extLst>
            </p:cNvPr>
            <p:cNvCxnSpPr>
              <a:cxnSpLocks/>
            </p:cNvCxnSpPr>
            <p:nvPr/>
          </p:nvCxnSpPr>
          <p:spPr>
            <a:xfrm>
              <a:off x="3099844" y="3579472"/>
              <a:ext cx="2951544" cy="0"/>
            </a:xfrm>
            <a:prstGeom prst="line">
              <a:avLst/>
            </a:prstGeom>
            <a:ln w="6350">
              <a:solidFill>
                <a:srgbClr val="EEEFF0"/>
              </a:solidFill>
            </a:ln>
            <a:effectLst/>
          </p:spPr>
          <p:style>
            <a:lnRef idx="2">
              <a:schemeClr val="accent1"/>
            </a:lnRef>
            <a:fillRef idx="0">
              <a:schemeClr val="accent1"/>
            </a:fillRef>
            <a:effectRef idx="1">
              <a:schemeClr val="accent1"/>
            </a:effectRef>
            <a:fontRef idx="minor">
              <a:schemeClr val="tx1"/>
            </a:fontRef>
          </p:style>
        </p:cxnSp>
      </p:grpSp>
      <p:sp>
        <p:nvSpPr>
          <p:cNvPr id="17" name="CaixaDeTexto 48">
            <a:extLst>
              <a:ext uri="{FF2B5EF4-FFF2-40B4-BE49-F238E27FC236}">
                <a16:creationId xmlns:a16="http://schemas.microsoft.com/office/drawing/2014/main" id="{2789602E-F09F-9623-7EB7-5A6B05EA3AA4}"/>
              </a:ext>
            </a:extLst>
          </p:cNvPr>
          <p:cNvSpPr txBox="1"/>
          <p:nvPr/>
        </p:nvSpPr>
        <p:spPr>
          <a:xfrm>
            <a:off x="6063648" y="1388116"/>
            <a:ext cx="2715491" cy="338554"/>
          </a:xfrm>
          <a:prstGeom prst="rect">
            <a:avLst/>
          </a:prstGeom>
          <a:noFill/>
        </p:spPr>
        <p:txBody>
          <a:bodyPr wrap="square">
            <a:spAutoFit/>
          </a:bodyPr>
          <a:lstStyle/>
          <a:p>
            <a:r>
              <a:rPr lang="pt-BR" sz="1600" b="1" err="1">
                <a:solidFill>
                  <a:schemeClr val="bg1"/>
                </a:solidFill>
                <a:latin typeface="Work Sans SemiBold" pitchFamily="2" charset="0"/>
              </a:rPr>
              <a:t>Subsection</a:t>
            </a:r>
            <a:r>
              <a:rPr lang="pt-BR" sz="1600" b="1">
                <a:solidFill>
                  <a:schemeClr val="bg1"/>
                </a:solidFill>
                <a:latin typeface="Work Sans SemiBold" pitchFamily="2" charset="0"/>
              </a:rPr>
              <a:t> 1.1</a:t>
            </a:r>
            <a:endParaRPr lang="pt-BR" sz="1600">
              <a:solidFill>
                <a:schemeClr val="bg1"/>
              </a:solidFill>
              <a:latin typeface="Work Sans SemiBold" pitchFamily="2" charset="0"/>
            </a:endParaRPr>
          </a:p>
        </p:txBody>
      </p:sp>
      <p:sp>
        <p:nvSpPr>
          <p:cNvPr id="18" name="Título 3">
            <a:extLst>
              <a:ext uri="{FF2B5EF4-FFF2-40B4-BE49-F238E27FC236}">
                <a16:creationId xmlns:a16="http://schemas.microsoft.com/office/drawing/2014/main" id="{1CE36BFB-6A3F-CA53-97F7-8E5E0A68D4C5}"/>
              </a:ext>
            </a:extLst>
          </p:cNvPr>
          <p:cNvSpPr txBox="1">
            <a:spLocks/>
          </p:cNvSpPr>
          <p:nvPr/>
        </p:nvSpPr>
        <p:spPr>
          <a:xfrm>
            <a:off x="6005810" y="259080"/>
            <a:ext cx="2773330" cy="720030"/>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80000"/>
              </a:lnSpc>
            </a:pPr>
            <a:r>
              <a:rPr lang="pt-BR" sz="3200">
                <a:solidFill>
                  <a:schemeClr val="bg1"/>
                </a:solidFill>
                <a:latin typeface="Work Sans Light" pitchFamily="2" charset="0"/>
              </a:rPr>
              <a:t>Title of the Section</a:t>
            </a:r>
          </a:p>
        </p:txBody>
      </p:sp>
      <p:sp>
        <p:nvSpPr>
          <p:cNvPr id="19" name="CaixaDeTexto 50">
            <a:extLst>
              <a:ext uri="{FF2B5EF4-FFF2-40B4-BE49-F238E27FC236}">
                <a16:creationId xmlns:a16="http://schemas.microsoft.com/office/drawing/2014/main" id="{653F7E1C-7054-D03A-E266-36212D53C380}"/>
              </a:ext>
            </a:extLst>
          </p:cNvPr>
          <p:cNvSpPr txBox="1"/>
          <p:nvPr/>
        </p:nvSpPr>
        <p:spPr>
          <a:xfrm>
            <a:off x="6085127" y="1752002"/>
            <a:ext cx="2518253" cy="1676998"/>
          </a:xfrm>
          <a:prstGeom prst="rect">
            <a:avLst/>
          </a:prstGeom>
          <a:noFill/>
        </p:spPr>
        <p:txBody>
          <a:bodyPr wrap="square">
            <a:spAutoFit/>
          </a:bodyPr>
          <a:lstStyle/>
          <a:p>
            <a:pPr>
              <a:lnSpc>
                <a:spcPct val="150000"/>
              </a:lnSpc>
            </a:pPr>
            <a:r>
              <a:rPr lang="pt-BR" sz="1400">
                <a:solidFill>
                  <a:schemeClr val="bg1"/>
                </a:solidFill>
                <a:latin typeface="Work Sans" pitchFamily="2" charset="0"/>
              </a:rPr>
              <a:t>Item 1</a:t>
            </a:r>
          </a:p>
          <a:p>
            <a:pPr>
              <a:lnSpc>
                <a:spcPct val="150000"/>
              </a:lnSpc>
            </a:pPr>
            <a:r>
              <a:rPr lang="pt-BR" sz="1400">
                <a:solidFill>
                  <a:schemeClr val="bg1"/>
                </a:solidFill>
                <a:latin typeface="Work Sans" pitchFamily="2" charset="0"/>
              </a:rPr>
              <a:t>Item 2</a:t>
            </a:r>
          </a:p>
          <a:p>
            <a:pPr>
              <a:lnSpc>
                <a:spcPct val="150000"/>
              </a:lnSpc>
            </a:pPr>
            <a:r>
              <a:rPr lang="pt-BR" sz="1400">
                <a:solidFill>
                  <a:schemeClr val="bg1"/>
                </a:solidFill>
                <a:latin typeface="Work Sans" pitchFamily="2" charset="0"/>
              </a:rPr>
              <a:t>Item 3</a:t>
            </a:r>
          </a:p>
          <a:p>
            <a:pPr>
              <a:lnSpc>
                <a:spcPct val="150000"/>
              </a:lnSpc>
            </a:pPr>
            <a:r>
              <a:rPr lang="pt-BR" sz="1400">
                <a:solidFill>
                  <a:schemeClr val="bg1"/>
                </a:solidFill>
                <a:latin typeface="Work Sans" pitchFamily="2" charset="0"/>
              </a:rPr>
              <a:t>Item 4</a:t>
            </a:r>
          </a:p>
          <a:p>
            <a:pPr>
              <a:lnSpc>
                <a:spcPct val="150000"/>
              </a:lnSpc>
            </a:pPr>
            <a:r>
              <a:rPr lang="pt-BR" sz="1400">
                <a:solidFill>
                  <a:schemeClr val="bg1"/>
                </a:solidFill>
                <a:latin typeface="Work Sans" pitchFamily="2" charset="0"/>
              </a:rPr>
              <a:t>Item 5</a:t>
            </a:r>
          </a:p>
        </p:txBody>
      </p:sp>
      <p:grpSp>
        <p:nvGrpSpPr>
          <p:cNvPr id="20" name="Agrupar 51">
            <a:extLst>
              <a:ext uri="{FF2B5EF4-FFF2-40B4-BE49-F238E27FC236}">
                <a16:creationId xmlns:a16="http://schemas.microsoft.com/office/drawing/2014/main" id="{D7691E3F-C476-A326-885E-BB06E377C48A}"/>
              </a:ext>
            </a:extLst>
          </p:cNvPr>
          <p:cNvGrpSpPr/>
          <p:nvPr/>
        </p:nvGrpSpPr>
        <p:grpSpPr>
          <a:xfrm>
            <a:off x="6170445" y="2108289"/>
            <a:ext cx="2432935" cy="963736"/>
            <a:chOff x="3099844" y="2615736"/>
            <a:chExt cx="2951544" cy="963736"/>
          </a:xfrm>
        </p:grpSpPr>
        <p:cxnSp>
          <p:nvCxnSpPr>
            <p:cNvPr id="21" name="Conector reto 52">
              <a:extLst>
                <a:ext uri="{FF2B5EF4-FFF2-40B4-BE49-F238E27FC236}">
                  <a16:creationId xmlns:a16="http://schemas.microsoft.com/office/drawing/2014/main" id="{ACD08639-DE52-401D-15E9-79286394CAB2}"/>
                </a:ext>
              </a:extLst>
            </p:cNvPr>
            <p:cNvCxnSpPr>
              <a:cxnSpLocks/>
            </p:cNvCxnSpPr>
            <p:nvPr/>
          </p:nvCxnSpPr>
          <p:spPr>
            <a:xfrm>
              <a:off x="3099844" y="2615736"/>
              <a:ext cx="2951544" cy="0"/>
            </a:xfrm>
            <a:prstGeom prst="line">
              <a:avLst/>
            </a:prstGeom>
            <a:ln w="6350">
              <a:solidFill>
                <a:srgbClr val="EEEFF0"/>
              </a:solidFill>
            </a:ln>
            <a:effectLst/>
          </p:spPr>
          <p:style>
            <a:lnRef idx="2">
              <a:schemeClr val="accent1"/>
            </a:lnRef>
            <a:fillRef idx="0">
              <a:schemeClr val="accent1"/>
            </a:fillRef>
            <a:effectRef idx="1">
              <a:schemeClr val="accent1"/>
            </a:effectRef>
            <a:fontRef idx="minor">
              <a:schemeClr val="tx1"/>
            </a:fontRef>
          </p:style>
        </p:cxnSp>
        <p:cxnSp>
          <p:nvCxnSpPr>
            <p:cNvPr id="22" name="Conector reto 53">
              <a:extLst>
                <a:ext uri="{FF2B5EF4-FFF2-40B4-BE49-F238E27FC236}">
                  <a16:creationId xmlns:a16="http://schemas.microsoft.com/office/drawing/2014/main" id="{E33B260B-868D-7FBA-27F8-C99BE126082B}"/>
                </a:ext>
              </a:extLst>
            </p:cNvPr>
            <p:cNvCxnSpPr>
              <a:cxnSpLocks/>
            </p:cNvCxnSpPr>
            <p:nvPr/>
          </p:nvCxnSpPr>
          <p:spPr>
            <a:xfrm>
              <a:off x="3099844" y="2928252"/>
              <a:ext cx="2951544" cy="0"/>
            </a:xfrm>
            <a:prstGeom prst="line">
              <a:avLst/>
            </a:prstGeom>
            <a:ln w="6350">
              <a:solidFill>
                <a:srgbClr val="EEEFF0"/>
              </a:solidFill>
            </a:ln>
            <a:effectLst/>
          </p:spPr>
          <p:style>
            <a:lnRef idx="2">
              <a:schemeClr val="accent1"/>
            </a:lnRef>
            <a:fillRef idx="0">
              <a:schemeClr val="accent1"/>
            </a:fillRef>
            <a:effectRef idx="1">
              <a:schemeClr val="accent1"/>
            </a:effectRef>
            <a:fontRef idx="minor">
              <a:schemeClr val="tx1"/>
            </a:fontRef>
          </p:style>
        </p:cxnSp>
        <p:cxnSp>
          <p:nvCxnSpPr>
            <p:cNvPr id="23" name="Conector reto 54">
              <a:extLst>
                <a:ext uri="{FF2B5EF4-FFF2-40B4-BE49-F238E27FC236}">
                  <a16:creationId xmlns:a16="http://schemas.microsoft.com/office/drawing/2014/main" id="{B7C2F132-A86B-CCFE-46A7-D6C76AC745D8}"/>
                </a:ext>
              </a:extLst>
            </p:cNvPr>
            <p:cNvCxnSpPr>
              <a:cxnSpLocks/>
            </p:cNvCxnSpPr>
            <p:nvPr/>
          </p:nvCxnSpPr>
          <p:spPr>
            <a:xfrm>
              <a:off x="3099844" y="3266955"/>
              <a:ext cx="2951544" cy="0"/>
            </a:xfrm>
            <a:prstGeom prst="line">
              <a:avLst/>
            </a:prstGeom>
            <a:ln w="6350">
              <a:solidFill>
                <a:srgbClr val="EEEFF0"/>
              </a:solidFill>
            </a:ln>
            <a:effectLst/>
          </p:spPr>
          <p:style>
            <a:lnRef idx="2">
              <a:schemeClr val="accent1"/>
            </a:lnRef>
            <a:fillRef idx="0">
              <a:schemeClr val="accent1"/>
            </a:fillRef>
            <a:effectRef idx="1">
              <a:schemeClr val="accent1"/>
            </a:effectRef>
            <a:fontRef idx="minor">
              <a:schemeClr val="tx1"/>
            </a:fontRef>
          </p:style>
        </p:cxnSp>
        <p:cxnSp>
          <p:nvCxnSpPr>
            <p:cNvPr id="24" name="Conector reto 55">
              <a:extLst>
                <a:ext uri="{FF2B5EF4-FFF2-40B4-BE49-F238E27FC236}">
                  <a16:creationId xmlns:a16="http://schemas.microsoft.com/office/drawing/2014/main" id="{093C9073-E4AF-48D5-7D0C-845739C120E3}"/>
                </a:ext>
              </a:extLst>
            </p:cNvPr>
            <p:cNvCxnSpPr>
              <a:cxnSpLocks/>
            </p:cNvCxnSpPr>
            <p:nvPr/>
          </p:nvCxnSpPr>
          <p:spPr>
            <a:xfrm>
              <a:off x="3099844" y="3579472"/>
              <a:ext cx="2951544" cy="0"/>
            </a:xfrm>
            <a:prstGeom prst="line">
              <a:avLst/>
            </a:prstGeom>
            <a:ln w="6350">
              <a:solidFill>
                <a:srgbClr val="EEEFF0"/>
              </a:solidFill>
            </a:ln>
            <a:effectLst/>
          </p:spPr>
          <p:style>
            <a:lnRef idx="2">
              <a:schemeClr val="accent1"/>
            </a:lnRef>
            <a:fillRef idx="0">
              <a:schemeClr val="accent1"/>
            </a:fillRef>
            <a:effectRef idx="1">
              <a:schemeClr val="accent1"/>
            </a:effectRef>
            <a:fontRef idx="minor">
              <a:schemeClr val="tx1"/>
            </a:fontRef>
          </p:style>
        </p:cxnSp>
      </p:grpSp>
      <p:grpSp>
        <p:nvGrpSpPr>
          <p:cNvPr id="6" name="Graphic 6">
            <a:extLst>
              <a:ext uri="{FF2B5EF4-FFF2-40B4-BE49-F238E27FC236}">
                <a16:creationId xmlns:a16="http://schemas.microsoft.com/office/drawing/2014/main" id="{ECAF0E98-DFB6-39E1-0ACA-B9FA7AE9F4EE}"/>
              </a:ext>
            </a:extLst>
          </p:cNvPr>
          <p:cNvGrpSpPr/>
          <p:nvPr/>
        </p:nvGrpSpPr>
        <p:grpSpPr>
          <a:xfrm>
            <a:off x="11242150" y="6190561"/>
            <a:ext cx="686325" cy="478528"/>
            <a:chOff x="3414712" y="1223962"/>
            <a:chExt cx="5362003" cy="3738562"/>
          </a:xfrm>
          <a:solidFill>
            <a:schemeClr val="bg1"/>
          </a:solidFill>
        </p:grpSpPr>
        <p:sp>
          <p:nvSpPr>
            <p:cNvPr id="7" name="Freeform: Shape 6">
              <a:extLst>
                <a:ext uri="{FF2B5EF4-FFF2-40B4-BE49-F238E27FC236}">
                  <a16:creationId xmlns:a16="http://schemas.microsoft.com/office/drawing/2014/main" id="{54DE022C-A53E-8D80-19B9-5F55EF7BDAB3}"/>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p>
          </p:txBody>
        </p:sp>
        <p:sp>
          <p:nvSpPr>
            <p:cNvPr id="25" name="Freeform: Shape 24">
              <a:extLst>
                <a:ext uri="{FF2B5EF4-FFF2-40B4-BE49-F238E27FC236}">
                  <a16:creationId xmlns:a16="http://schemas.microsoft.com/office/drawing/2014/main" id="{93BCA579-81B6-8279-0CE2-004989844CEB}"/>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p>
          </p:txBody>
        </p:sp>
        <p:sp>
          <p:nvSpPr>
            <p:cNvPr id="26" name="Freeform: Shape 25">
              <a:extLst>
                <a:ext uri="{FF2B5EF4-FFF2-40B4-BE49-F238E27FC236}">
                  <a16:creationId xmlns:a16="http://schemas.microsoft.com/office/drawing/2014/main" id="{8008905A-A4FE-A024-8797-DA2F312E59A3}"/>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p>
          </p:txBody>
        </p:sp>
        <p:sp>
          <p:nvSpPr>
            <p:cNvPr id="27" name="Freeform: Shape 26">
              <a:extLst>
                <a:ext uri="{FF2B5EF4-FFF2-40B4-BE49-F238E27FC236}">
                  <a16:creationId xmlns:a16="http://schemas.microsoft.com/office/drawing/2014/main" id="{3C92B19C-F286-6CDD-5E6A-0EB46661D28D}"/>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p>
          </p:txBody>
        </p:sp>
      </p:grpSp>
    </p:spTree>
    <p:extLst>
      <p:ext uri="{BB962C8B-B14F-4D97-AF65-F5344CB8AC3E}">
        <p14:creationId xmlns:p14="http://schemas.microsoft.com/office/powerpoint/2010/main" val="2597224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ADEE2"/>
        </a:solidFill>
        <a:effectLst/>
      </p:bgPr>
    </p:bg>
    <p:spTree>
      <p:nvGrpSpPr>
        <p:cNvPr id="1" name=""/>
        <p:cNvGrpSpPr/>
        <p:nvPr/>
      </p:nvGrpSpPr>
      <p:grpSpPr>
        <a:xfrm>
          <a:off x="0" y="0"/>
          <a:ext cx="0" cy="0"/>
          <a:chOff x="0" y="0"/>
          <a:chExt cx="0" cy="0"/>
        </a:xfrm>
      </p:grpSpPr>
      <p:sp>
        <p:nvSpPr>
          <p:cNvPr id="8" name="Título 3">
            <a:extLst>
              <a:ext uri="{FF2B5EF4-FFF2-40B4-BE49-F238E27FC236}">
                <a16:creationId xmlns:a16="http://schemas.microsoft.com/office/drawing/2014/main" id="{E778C16D-7F8A-CF22-10B9-B85F9A10883D}"/>
              </a:ext>
            </a:extLst>
          </p:cNvPr>
          <p:cNvSpPr txBox="1">
            <a:spLocks/>
          </p:cNvSpPr>
          <p:nvPr/>
        </p:nvSpPr>
        <p:spPr>
          <a:xfrm>
            <a:off x="263525" y="4229138"/>
            <a:ext cx="5998379" cy="2534540"/>
          </a:xfrm>
          <a:prstGeom prst="rect">
            <a:avLst/>
          </a:prstGeom>
          <a:noFill/>
        </p:spPr>
        <p:txBody>
          <a:bodyPr lIns="0" tIns="0" rIns="0" bIns="0" anchor="b">
            <a:sp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en-GB" sz="11500" b="0">
                <a:solidFill>
                  <a:srgbClr val="0C2340"/>
                </a:solidFill>
                <a:latin typeface="Work Sans Thin" pitchFamily="2" charset="0"/>
              </a:rPr>
              <a:t>Table of Contents</a:t>
            </a:r>
          </a:p>
        </p:txBody>
      </p:sp>
      <p:graphicFrame>
        <p:nvGraphicFramePr>
          <p:cNvPr id="9" name="Table 8">
            <a:extLst>
              <a:ext uri="{FF2B5EF4-FFF2-40B4-BE49-F238E27FC236}">
                <a16:creationId xmlns:a16="http://schemas.microsoft.com/office/drawing/2014/main" id="{9A591C23-15CB-6812-FBB9-1D4C16E32E32}"/>
              </a:ext>
            </a:extLst>
          </p:cNvPr>
          <p:cNvGraphicFramePr>
            <a:graphicFrameLocks noGrp="1"/>
          </p:cNvGraphicFramePr>
          <p:nvPr>
            <p:extLst>
              <p:ext uri="{D42A27DB-BD31-4B8C-83A1-F6EECF244321}">
                <p14:modId xmlns:p14="http://schemas.microsoft.com/office/powerpoint/2010/main" val="3017696516"/>
              </p:ext>
            </p:extLst>
          </p:nvPr>
        </p:nvGraphicFramePr>
        <p:xfrm>
          <a:off x="8732019" y="296863"/>
          <a:ext cx="3196456" cy="6084888"/>
        </p:xfrm>
        <a:graphic>
          <a:graphicData uri="http://schemas.openxmlformats.org/drawingml/2006/table">
            <a:tbl>
              <a:tblPr firstRow="1" bandRow="1">
                <a:tableStyleId>{5C22544A-7EE6-4342-B048-85BDC9FD1C3A}</a:tableStyleId>
              </a:tblPr>
              <a:tblGrid>
                <a:gridCol w="1080276">
                  <a:extLst>
                    <a:ext uri="{9D8B030D-6E8A-4147-A177-3AD203B41FA5}">
                      <a16:colId xmlns:a16="http://schemas.microsoft.com/office/drawing/2014/main" val="2511984414"/>
                    </a:ext>
                  </a:extLst>
                </a:gridCol>
                <a:gridCol w="2116180">
                  <a:extLst>
                    <a:ext uri="{9D8B030D-6E8A-4147-A177-3AD203B41FA5}">
                      <a16:colId xmlns:a16="http://schemas.microsoft.com/office/drawing/2014/main" val="1930258687"/>
                    </a:ext>
                  </a:extLst>
                </a:gridCol>
              </a:tblGrid>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a:solidFill>
                            <a:srgbClr val="0C2340"/>
                          </a:solidFill>
                          <a:latin typeface="Work Sans Light" pitchFamily="2" charset="0"/>
                        </a:rPr>
                        <a:t>1</a:t>
                      </a:r>
                    </a:p>
                  </a:txBody>
                  <a:tcPr marR="360000" anchor="b">
                    <a:lnL w="12700" cmpd="sng">
                      <a:noFill/>
                    </a:lnL>
                    <a:lnR w="12700" cmpd="sng">
                      <a:noFill/>
                    </a:lnR>
                    <a:lnT w="12700" cmpd="sng">
                      <a:noFill/>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a:solidFill>
                            <a:srgbClr val="0C2340"/>
                          </a:solidFill>
                          <a:latin typeface="Work Sans" pitchFamily="2" charset="0"/>
                        </a:rPr>
                        <a:t>Lorem ipsum dolor sit </a:t>
                      </a:r>
                      <a:r>
                        <a:rPr lang="en-US" sz="1200" b="0" err="1">
                          <a:solidFill>
                            <a:srgbClr val="0C2340"/>
                          </a:solidFill>
                          <a:latin typeface="Work Sans" pitchFamily="2" charset="0"/>
                        </a:rPr>
                        <a:t>amet</a:t>
                      </a:r>
                      <a:r>
                        <a:rPr lang="en-US" sz="1200" b="0">
                          <a:solidFill>
                            <a:srgbClr val="0C2340"/>
                          </a:solidFill>
                          <a:latin typeface="Work Sans" pitchFamily="2" charset="0"/>
                        </a:rPr>
                        <a:t>, </a:t>
                      </a:r>
                      <a:r>
                        <a:rPr lang="en-US" sz="1200" b="0" err="1">
                          <a:solidFill>
                            <a:srgbClr val="0C2340"/>
                          </a:solidFill>
                          <a:latin typeface="Work Sans" pitchFamily="2" charset="0"/>
                        </a:rPr>
                        <a:t>consectetur</a:t>
                      </a:r>
                      <a:endParaRPr lang="en-US" sz="1200" b="0">
                        <a:solidFill>
                          <a:srgbClr val="0C2340"/>
                        </a:solidFill>
                        <a:latin typeface="Work Sans" pitchFamily="2" charset="0"/>
                      </a:endParaRPr>
                    </a:p>
                  </a:txBody>
                  <a:tcPr anchor="b">
                    <a:lnL w="12700" cmpd="sng">
                      <a:noFill/>
                    </a:lnL>
                    <a:lnR w="12700" cmpd="sng">
                      <a:noFill/>
                    </a:lnR>
                    <a:lnT w="12700" cmpd="sng">
                      <a:noFill/>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3295223"/>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a:solidFill>
                            <a:srgbClr val="0C2340"/>
                          </a:solidFill>
                          <a:latin typeface="Work Sans Light" pitchFamily="2" charset="0"/>
                        </a:rPr>
                        <a:t>2</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a:solidFill>
                            <a:srgbClr val="0C2340"/>
                          </a:solidFill>
                          <a:latin typeface="Work Sans" pitchFamily="2" charset="0"/>
                        </a:rPr>
                        <a:t>Lorem ipsum dolor sit </a:t>
                      </a:r>
                      <a:r>
                        <a:rPr lang="en-US" sz="1200" b="0" err="1">
                          <a:solidFill>
                            <a:srgbClr val="0C2340"/>
                          </a:solidFill>
                          <a:latin typeface="Work Sans" pitchFamily="2" charset="0"/>
                        </a:rPr>
                        <a:t>amet</a:t>
                      </a:r>
                      <a:r>
                        <a:rPr lang="en-US" sz="1200" b="0">
                          <a:solidFill>
                            <a:srgbClr val="0C2340"/>
                          </a:solidFill>
                          <a:latin typeface="Work Sans" pitchFamily="2" charset="0"/>
                        </a:rPr>
                        <a:t>, </a:t>
                      </a:r>
                      <a:r>
                        <a:rPr lang="en-US" sz="1200" b="0" err="1">
                          <a:solidFill>
                            <a:srgbClr val="0C2340"/>
                          </a:solidFill>
                          <a:latin typeface="Work Sans" pitchFamily="2" charset="0"/>
                        </a:rPr>
                        <a:t>consectetur</a:t>
                      </a:r>
                      <a:endParaRPr lang="en-US" sz="1200" b="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15179"/>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a:solidFill>
                            <a:srgbClr val="0C2340"/>
                          </a:solidFill>
                          <a:latin typeface="Work Sans Light" pitchFamily="2" charset="0"/>
                        </a:rPr>
                        <a:t>3</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a:solidFill>
                            <a:srgbClr val="0C2340"/>
                          </a:solidFill>
                          <a:latin typeface="Work Sans" pitchFamily="2" charset="0"/>
                        </a:rPr>
                        <a:t>Lorem ipsum dolor sit </a:t>
                      </a:r>
                      <a:r>
                        <a:rPr lang="en-US" sz="1200" b="0" err="1">
                          <a:solidFill>
                            <a:srgbClr val="0C2340"/>
                          </a:solidFill>
                          <a:latin typeface="Work Sans" pitchFamily="2" charset="0"/>
                        </a:rPr>
                        <a:t>amet</a:t>
                      </a:r>
                      <a:r>
                        <a:rPr lang="en-US" sz="1200" b="0">
                          <a:solidFill>
                            <a:srgbClr val="0C2340"/>
                          </a:solidFill>
                          <a:latin typeface="Work Sans" pitchFamily="2" charset="0"/>
                        </a:rPr>
                        <a:t>, </a:t>
                      </a:r>
                      <a:r>
                        <a:rPr lang="en-US" sz="1200" b="0" err="1">
                          <a:solidFill>
                            <a:srgbClr val="0C2340"/>
                          </a:solidFill>
                          <a:latin typeface="Work Sans" pitchFamily="2" charset="0"/>
                        </a:rPr>
                        <a:t>consectetur</a:t>
                      </a:r>
                      <a:endParaRPr lang="en-US" sz="1200" b="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7347909"/>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a:solidFill>
                            <a:srgbClr val="0C2340"/>
                          </a:solidFill>
                          <a:latin typeface="Work Sans Light" pitchFamily="2" charset="0"/>
                        </a:rPr>
                        <a:t>4</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a:solidFill>
                            <a:srgbClr val="0C2340"/>
                          </a:solidFill>
                          <a:latin typeface="Work Sans" pitchFamily="2" charset="0"/>
                        </a:rPr>
                        <a:t>Lorem ipsum dolor sit </a:t>
                      </a:r>
                      <a:r>
                        <a:rPr lang="en-US" sz="1200" b="0" err="1">
                          <a:solidFill>
                            <a:srgbClr val="0C2340"/>
                          </a:solidFill>
                          <a:latin typeface="Work Sans" pitchFamily="2" charset="0"/>
                        </a:rPr>
                        <a:t>amet</a:t>
                      </a:r>
                      <a:r>
                        <a:rPr lang="en-US" sz="1200" b="0">
                          <a:solidFill>
                            <a:srgbClr val="0C2340"/>
                          </a:solidFill>
                          <a:latin typeface="Work Sans" pitchFamily="2" charset="0"/>
                        </a:rPr>
                        <a:t>, </a:t>
                      </a:r>
                      <a:r>
                        <a:rPr lang="en-US" sz="1200" b="0" err="1">
                          <a:solidFill>
                            <a:srgbClr val="0C2340"/>
                          </a:solidFill>
                          <a:latin typeface="Work Sans" pitchFamily="2" charset="0"/>
                        </a:rPr>
                        <a:t>consectetur</a:t>
                      </a:r>
                      <a:endParaRPr lang="en-US" sz="1200" b="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043517"/>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a:solidFill>
                            <a:srgbClr val="0C2340"/>
                          </a:solidFill>
                          <a:latin typeface="Work Sans Light" pitchFamily="2" charset="0"/>
                        </a:rPr>
                        <a:t>5</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a:solidFill>
                            <a:srgbClr val="0C2340"/>
                          </a:solidFill>
                          <a:latin typeface="Work Sans" pitchFamily="2" charset="0"/>
                        </a:rPr>
                        <a:t>Lorem ipsum dolor sit </a:t>
                      </a:r>
                      <a:r>
                        <a:rPr lang="en-US" sz="1200" b="0" err="1">
                          <a:solidFill>
                            <a:srgbClr val="0C2340"/>
                          </a:solidFill>
                          <a:latin typeface="Work Sans" pitchFamily="2" charset="0"/>
                        </a:rPr>
                        <a:t>amet</a:t>
                      </a:r>
                      <a:r>
                        <a:rPr lang="en-US" sz="1200" b="0">
                          <a:solidFill>
                            <a:srgbClr val="0C2340"/>
                          </a:solidFill>
                          <a:latin typeface="Work Sans" pitchFamily="2" charset="0"/>
                        </a:rPr>
                        <a:t>, </a:t>
                      </a:r>
                      <a:r>
                        <a:rPr lang="en-US" sz="1200" b="0" err="1">
                          <a:solidFill>
                            <a:srgbClr val="0C2340"/>
                          </a:solidFill>
                          <a:latin typeface="Work Sans" pitchFamily="2" charset="0"/>
                        </a:rPr>
                        <a:t>consectetur</a:t>
                      </a:r>
                      <a:endParaRPr lang="en-US" sz="1200" b="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1126441"/>
                  </a:ext>
                </a:extLst>
              </a:tr>
              <a:tr h="1014148">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2400" b="0">
                          <a:solidFill>
                            <a:srgbClr val="0C2340"/>
                          </a:solidFill>
                          <a:latin typeface="Work Sans Light" pitchFamily="2" charset="0"/>
                        </a:rPr>
                        <a:t>6</a:t>
                      </a:r>
                    </a:p>
                  </a:txBody>
                  <a:tcPr marR="360000"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lang="en-US" sz="1200" b="0">
                          <a:solidFill>
                            <a:srgbClr val="0C2340"/>
                          </a:solidFill>
                          <a:latin typeface="Work Sans" pitchFamily="2" charset="0"/>
                        </a:rPr>
                        <a:t>Lorem ipsum dolor sit </a:t>
                      </a:r>
                      <a:r>
                        <a:rPr lang="en-US" sz="1200" b="0" err="1">
                          <a:solidFill>
                            <a:srgbClr val="0C2340"/>
                          </a:solidFill>
                          <a:latin typeface="Work Sans" pitchFamily="2" charset="0"/>
                        </a:rPr>
                        <a:t>amet</a:t>
                      </a:r>
                      <a:r>
                        <a:rPr lang="en-US" sz="1200" b="0">
                          <a:solidFill>
                            <a:srgbClr val="0C2340"/>
                          </a:solidFill>
                          <a:latin typeface="Work Sans" pitchFamily="2" charset="0"/>
                        </a:rPr>
                        <a:t>, </a:t>
                      </a:r>
                      <a:r>
                        <a:rPr lang="en-US" sz="1200" b="0" err="1">
                          <a:solidFill>
                            <a:srgbClr val="0C2340"/>
                          </a:solidFill>
                          <a:latin typeface="Work Sans" pitchFamily="2" charset="0"/>
                        </a:rPr>
                        <a:t>consectetur</a:t>
                      </a:r>
                      <a:endParaRPr lang="en-US" sz="1200" b="0">
                        <a:solidFill>
                          <a:srgbClr val="0C2340"/>
                        </a:solidFill>
                        <a:latin typeface="Work Sans" pitchFamily="2" charset="0"/>
                      </a:endParaRPr>
                    </a:p>
                  </a:txBody>
                  <a:tcPr anchor="b">
                    <a:lnL w="12700" cmpd="sng">
                      <a:noFill/>
                    </a:lnL>
                    <a:lnR w="12700" cmpd="sng">
                      <a:noFill/>
                    </a:lnR>
                    <a:lnT w="6350" cap="flat" cmpd="sng" algn="ctr">
                      <a:solidFill>
                        <a:srgbClr val="0C2340"/>
                      </a:solidFill>
                      <a:prstDash val="solid"/>
                      <a:round/>
                      <a:headEnd type="none" w="med" len="med"/>
                      <a:tailEnd type="none" w="med" len="med"/>
                    </a:lnT>
                    <a:lnB w="6350" cap="flat" cmpd="sng" algn="ctr">
                      <a:solidFill>
                        <a:srgbClr val="0C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0679399"/>
                  </a:ext>
                </a:extLst>
              </a:tr>
            </a:tbl>
          </a:graphicData>
        </a:graphic>
      </p:graphicFrame>
      <p:grpSp>
        <p:nvGrpSpPr>
          <p:cNvPr id="10" name="Graphic 6">
            <a:extLst>
              <a:ext uri="{FF2B5EF4-FFF2-40B4-BE49-F238E27FC236}">
                <a16:creationId xmlns:a16="http://schemas.microsoft.com/office/drawing/2014/main" id="{2BDC1665-3615-02AD-5F22-84370611E1A4}"/>
              </a:ext>
            </a:extLst>
          </p:cNvPr>
          <p:cNvGrpSpPr/>
          <p:nvPr/>
        </p:nvGrpSpPr>
        <p:grpSpPr>
          <a:xfrm>
            <a:off x="276522" y="296863"/>
            <a:ext cx="412114" cy="287339"/>
            <a:chOff x="3414712" y="1223962"/>
            <a:chExt cx="5362003" cy="3738562"/>
          </a:xfrm>
          <a:solidFill>
            <a:srgbClr val="DA291C"/>
          </a:solidFill>
        </p:grpSpPr>
        <p:sp>
          <p:nvSpPr>
            <p:cNvPr id="12" name="Freeform: Shape 43">
              <a:extLst>
                <a:ext uri="{FF2B5EF4-FFF2-40B4-BE49-F238E27FC236}">
                  <a16:creationId xmlns:a16="http://schemas.microsoft.com/office/drawing/2014/main" id="{7E19454C-672D-96E0-F6A8-54F10C65681B}"/>
                </a:ext>
              </a:extLst>
            </p:cNvPr>
            <p:cNvSpPr/>
            <p:nvPr/>
          </p:nvSpPr>
          <p:spPr>
            <a:xfrm>
              <a:off x="6326790" y="2037882"/>
              <a:ext cx="1714200" cy="2924642"/>
            </a:xfrm>
            <a:custGeom>
              <a:avLst/>
              <a:gdLst>
                <a:gd name="connsiteX0" fmla="*/ 0 w 1714200"/>
                <a:gd name="connsiteY0" fmla="*/ 1557424 h 2924642"/>
                <a:gd name="connsiteX1" fmla="*/ 16288 w 1714200"/>
                <a:gd name="connsiteY1" fmla="*/ 1557424 h 2924642"/>
                <a:gd name="connsiteX2" fmla="*/ 658463 w 1714200"/>
                <a:gd name="connsiteY2" fmla="*/ 1557424 h 2924642"/>
                <a:gd name="connsiteX3" fmla="*/ 1153477 w 1714200"/>
                <a:gd name="connsiteY3" fmla="*/ 1142229 h 2924642"/>
                <a:gd name="connsiteX4" fmla="*/ 750475 w 1714200"/>
                <a:gd name="connsiteY4" fmla="*/ 562538 h 2924642"/>
                <a:gd name="connsiteX5" fmla="*/ 653129 w 1714200"/>
                <a:gd name="connsiteY5" fmla="*/ 553775 h 2924642"/>
                <a:gd name="connsiteX6" fmla="*/ 292703 w 1714200"/>
                <a:gd name="connsiteY6" fmla="*/ 553394 h 2924642"/>
                <a:gd name="connsiteX7" fmla="*/ 277273 w 1714200"/>
                <a:gd name="connsiteY7" fmla="*/ 553394 h 2924642"/>
                <a:gd name="connsiteX8" fmla="*/ 277273 w 1714200"/>
                <a:gd name="connsiteY8" fmla="*/ 944 h 2924642"/>
                <a:gd name="connsiteX9" fmla="*/ 289655 w 1714200"/>
                <a:gd name="connsiteY9" fmla="*/ 372 h 2924642"/>
                <a:gd name="connsiteX10" fmla="*/ 658082 w 1714200"/>
                <a:gd name="connsiteY10" fmla="*/ 563 h 2924642"/>
                <a:gd name="connsiteX11" fmla="*/ 1383221 w 1714200"/>
                <a:gd name="connsiteY11" fmla="*/ 288694 h 2924642"/>
                <a:gd name="connsiteX12" fmla="*/ 1691164 w 1714200"/>
                <a:gd name="connsiteY12" fmla="*/ 835810 h 2924642"/>
                <a:gd name="connsiteX13" fmla="*/ 1712690 w 1714200"/>
                <a:gd name="connsiteY13" fmla="*/ 1107558 h 2924642"/>
                <a:gd name="connsiteX14" fmla="*/ 1424749 w 1714200"/>
                <a:gd name="connsiteY14" fmla="*/ 1780690 h 2924642"/>
                <a:gd name="connsiteX15" fmla="*/ 847915 w 1714200"/>
                <a:gd name="connsiteY15" fmla="*/ 2093205 h 2924642"/>
                <a:gd name="connsiteX16" fmla="*/ 631317 w 1714200"/>
                <a:gd name="connsiteY16" fmla="*/ 2109493 h 2924642"/>
                <a:gd name="connsiteX17" fmla="*/ 562927 w 1714200"/>
                <a:gd name="connsiteY17" fmla="*/ 2109302 h 2924642"/>
                <a:gd name="connsiteX18" fmla="*/ 552545 w 1714200"/>
                <a:gd name="connsiteY18" fmla="*/ 2119780 h 2924642"/>
                <a:gd name="connsiteX19" fmla="*/ 552545 w 1714200"/>
                <a:gd name="connsiteY19" fmla="*/ 2128924 h 2924642"/>
                <a:gd name="connsiteX20" fmla="*/ 552545 w 1714200"/>
                <a:gd name="connsiteY20" fmla="*/ 2907783 h 2924642"/>
                <a:gd name="connsiteX21" fmla="*/ 552545 w 1714200"/>
                <a:gd name="connsiteY21" fmla="*/ 2924642 h 2924642"/>
                <a:gd name="connsiteX22" fmla="*/ 95 w 1714200"/>
                <a:gd name="connsiteY22" fmla="*/ 2924642 h 2924642"/>
                <a:gd name="connsiteX23" fmla="*/ 95 w 1714200"/>
                <a:gd name="connsiteY23" fmla="*/ 1557424 h 29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14200" h="2924642">
                  <a:moveTo>
                    <a:pt x="0" y="1557424"/>
                  </a:moveTo>
                  <a:cubicBezTo>
                    <a:pt x="6477" y="1557424"/>
                    <a:pt x="11335" y="1557424"/>
                    <a:pt x="16288" y="1557424"/>
                  </a:cubicBezTo>
                  <a:cubicBezTo>
                    <a:pt x="230314" y="1557424"/>
                    <a:pt x="444341" y="1557424"/>
                    <a:pt x="658463" y="1557424"/>
                  </a:cubicBezTo>
                  <a:cubicBezTo>
                    <a:pt x="901922" y="1557424"/>
                    <a:pt x="1110901" y="1382069"/>
                    <a:pt x="1153477" y="1142229"/>
                  </a:cubicBezTo>
                  <a:cubicBezTo>
                    <a:pt x="1201388" y="872005"/>
                    <a:pt x="1019461" y="609782"/>
                    <a:pt x="750475" y="562538"/>
                  </a:cubicBezTo>
                  <a:cubicBezTo>
                    <a:pt x="718471" y="556918"/>
                    <a:pt x="685609" y="554060"/>
                    <a:pt x="653129" y="553775"/>
                  </a:cubicBezTo>
                  <a:cubicBezTo>
                    <a:pt x="533019" y="552727"/>
                    <a:pt x="412813" y="553394"/>
                    <a:pt x="292703" y="553394"/>
                  </a:cubicBezTo>
                  <a:lnTo>
                    <a:pt x="277273" y="553394"/>
                  </a:lnTo>
                  <a:lnTo>
                    <a:pt x="277273" y="944"/>
                  </a:lnTo>
                  <a:cubicBezTo>
                    <a:pt x="281559" y="753"/>
                    <a:pt x="285559" y="372"/>
                    <a:pt x="289655" y="372"/>
                  </a:cubicBezTo>
                  <a:cubicBezTo>
                    <a:pt x="412432" y="372"/>
                    <a:pt x="535305" y="-580"/>
                    <a:pt x="658082" y="563"/>
                  </a:cubicBezTo>
                  <a:cubicBezTo>
                    <a:pt x="936784" y="3134"/>
                    <a:pt x="1179862" y="97527"/>
                    <a:pt x="1383221" y="288694"/>
                  </a:cubicBezTo>
                  <a:cubicBezTo>
                    <a:pt x="1542669" y="438522"/>
                    <a:pt x="1645348" y="621402"/>
                    <a:pt x="1691164" y="835810"/>
                  </a:cubicBezTo>
                  <a:cubicBezTo>
                    <a:pt x="1710404" y="925440"/>
                    <a:pt x="1717643" y="1016213"/>
                    <a:pt x="1712690" y="1107558"/>
                  </a:cubicBezTo>
                  <a:cubicBezTo>
                    <a:pt x="1698593" y="1366733"/>
                    <a:pt x="1603248" y="1592095"/>
                    <a:pt x="1424749" y="1780690"/>
                  </a:cubicBezTo>
                  <a:cubicBezTo>
                    <a:pt x="1266920" y="1947473"/>
                    <a:pt x="1074134" y="2051676"/>
                    <a:pt x="847915" y="2093205"/>
                  </a:cubicBezTo>
                  <a:cubicBezTo>
                    <a:pt x="776288" y="2106350"/>
                    <a:pt x="703993" y="2110731"/>
                    <a:pt x="631317" y="2109493"/>
                  </a:cubicBezTo>
                  <a:cubicBezTo>
                    <a:pt x="608552" y="2109112"/>
                    <a:pt x="585692" y="2109683"/>
                    <a:pt x="562927" y="2109302"/>
                  </a:cubicBezTo>
                  <a:cubicBezTo>
                    <a:pt x="555022" y="2109207"/>
                    <a:pt x="551593" y="2111684"/>
                    <a:pt x="552545" y="2119780"/>
                  </a:cubicBezTo>
                  <a:cubicBezTo>
                    <a:pt x="552926" y="2122733"/>
                    <a:pt x="552545" y="2125876"/>
                    <a:pt x="552545" y="2128924"/>
                  </a:cubicBezTo>
                  <a:cubicBezTo>
                    <a:pt x="552545" y="2388575"/>
                    <a:pt x="552545" y="2648132"/>
                    <a:pt x="552545" y="2907783"/>
                  </a:cubicBezTo>
                  <a:cubicBezTo>
                    <a:pt x="552545" y="2913117"/>
                    <a:pt x="552545" y="2918356"/>
                    <a:pt x="552545" y="2924642"/>
                  </a:cubicBezTo>
                  <a:lnTo>
                    <a:pt x="95" y="2924642"/>
                  </a:lnTo>
                  <a:lnTo>
                    <a:pt x="95" y="1557424"/>
                  </a:lnTo>
                  <a:close/>
                </a:path>
              </a:pathLst>
            </a:custGeom>
            <a:grpFill/>
            <a:ln w="9525" cap="flat">
              <a:noFill/>
              <a:prstDash val="solid"/>
              <a:miter/>
            </a:ln>
          </p:spPr>
          <p:txBody>
            <a:bodyPr rtlCol="0" anchor="ctr"/>
            <a:lstStyle/>
            <a:p>
              <a:endParaRPr lang="pt-BR"/>
            </a:p>
          </p:txBody>
        </p:sp>
        <p:sp>
          <p:nvSpPr>
            <p:cNvPr id="13" name="Freeform: Shape 44">
              <a:extLst>
                <a:ext uri="{FF2B5EF4-FFF2-40B4-BE49-F238E27FC236}">
                  <a16:creationId xmlns:a16="http://schemas.microsoft.com/office/drawing/2014/main" id="{4BE01134-19CB-CDE6-A83E-BD23B15CF233}"/>
                </a:ext>
              </a:extLst>
            </p:cNvPr>
            <p:cNvSpPr/>
            <p:nvPr/>
          </p:nvSpPr>
          <p:spPr>
            <a:xfrm>
              <a:off x="3414712" y="1223962"/>
              <a:ext cx="1713050" cy="2923604"/>
            </a:xfrm>
            <a:custGeom>
              <a:avLst/>
              <a:gdLst>
                <a:gd name="connsiteX0" fmla="*/ 276320 w 1713050"/>
                <a:gd name="connsiteY0" fmla="*/ 2923413 h 2923604"/>
                <a:gd name="connsiteX1" fmla="*/ 276320 w 1713050"/>
                <a:gd name="connsiteY1" fmla="*/ 2371439 h 2923604"/>
                <a:gd name="connsiteX2" fmla="*/ 291179 w 1713050"/>
                <a:gd name="connsiteY2" fmla="*/ 2371439 h 2923604"/>
                <a:gd name="connsiteX3" fmla="*/ 657320 w 1713050"/>
                <a:gd name="connsiteY3" fmla="*/ 2371439 h 2923604"/>
                <a:gd name="connsiteX4" fmla="*/ 1151192 w 1713050"/>
                <a:gd name="connsiteY4" fmla="*/ 1966817 h 2923604"/>
                <a:gd name="connsiteX5" fmla="*/ 749237 w 1713050"/>
                <a:gd name="connsiteY5" fmla="*/ 1376458 h 2923604"/>
                <a:gd name="connsiteX6" fmla="*/ 654177 w 1713050"/>
                <a:gd name="connsiteY6" fmla="*/ 1367790 h 2923604"/>
                <a:gd name="connsiteX7" fmla="*/ 15431 w 1713050"/>
                <a:gd name="connsiteY7" fmla="*/ 1367409 h 2923604"/>
                <a:gd name="connsiteX8" fmla="*/ 0 w 1713050"/>
                <a:gd name="connsiteY8" fmla="*/ 1367409 h 2923604"/>
                <a:gd name="connsiteX9" fmla="*/ 0 w 1713050"/>
                <a:gd name="connsiteY9" fmla="*/ 0 h 2923604"/>
                <a:gd name="connsiteX10" fmla="*/ 551021 w 1713050"/>
                <a:gd name="connsiteY10" fmla="*/ 0 h 2923604"/>
                <a:gd name="connsiteX11" fmla="*/ 551688 w 1713050"/>
                <a:gd name="connsiteY11" fmla="*/ 15431 h 2923604"/>
                <a:gd name="connsiteX12" fmla="*/ 551688 w 1713050"/>
                <a:gd name="connsiteY12" fmla="*/ 794290 h 2923604"/>
                <a:gd name="connsiteX13" fmla="*/ 551688 w 1713050"/>
                <a:gd name="connsiteY13" fmla="*/ 805720 h 2923604"/>
                <a:gd name="connsiteX14" fmla="*/ 560356 w 1713050"/>
                <a:gd name="connsiteY14" fmla="*/ 814388 h 2923604"/>
                <a:gd name="connsiteX15" fmla="*/ 605981 w 1713050"/>
                <a:gd name="connsiteY15" fmla="*/ 814388 h 2923604"/>
                <a:gd name="connsiteX16" fmla="*/ 803815 w 1713050"/>
                <a:gd name="connsiteY16" fmla="*/ 824675 h 2923604"/>
                <a:gd name="connsiteX17" fmla="*/ 1114425 w 1713050"/>
                <a:gd name="connsiteY17" fmla="*/ 917638 h 2923604"/>
                <a:gd name="connsiteX18" fmla="*/ 1411224 w 1713050"/>
                <a:gd name="connsiteY18" fmla="*/ 1130332 h 2923604"/>
                <a:gd name="connsiteX19" fmla="*/ 1696307 w 1713050"/>
                <a:gd name="connsiteY19" fmla="*/ 1682306 h 2923604"/>
                <a:gd name="connsiteX20" fmla="*/ 1429322 w 1713050"/>
                <a:gd name="connsiteY20" fmla="*/ 2588800 h 2923604"/>
                <a:gd name="connsiteX21" fmla="*/ 866204 w 1713050"/>
                <a:gd name="connsiteY21" fmla="*/ 2903887 h 2923604"/>
                <a:gd name="connsiteX22" fmla="*/ 670465 w 1713050"/>
                <a:gd name="connsiteY22" fmla="*/ 2923604 h 2923604"/>
                <a:gd name="connsiteX23" fmla="*/ 291751 w 1713050"/>
                <a:gd name="connsiteY23" fmla="*/ 2923604 h 2923604"/>
                <a:gd name="connsiteX24" fmla="*/ 276416 w 1713050"/>
                <a:gd name="connsiteY24" fmla="*/ 2923604 h 2923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3050" h="2923604">
                  <a:moveTo>
                    <a:pt x="276320" y="2923413"/>
                  </a:moveTo>
                  <a:lnTo>
                    <a:pt x="276320" y="2371439"/>
                  </a:lnTo>
                  <a:lnTo>
                    <a:pt x="291179" y="2371439"/>
                  </a:lnTo>
                  <a:cubicBezTo>
                    <a:pt x="413195" y="2371439"/>
                    <a:pt x="535305" y="2371439"/>
                    <a:pt x="657320" y="2371439"/>
                  </a:cubicBezTo>
                  <a:cubicBezTo>
                    <a:pt x="897065" y="2371439"/>
                    <a:pt x="1104233" y="2201704"/>
                    <a:pt x="1151192" y="1966817"/>
                  </a:cubicBezTo>
                  <a:cubicBezTo>
                    <a:pt x="1205770" y="1693736"/>
                    <a:pt x="1023557" y="1425607"/>
                    <a:pt x="749237" y="1376458"/>
                  </a:cubicBezTo>
                  <a:cubicBezTo>
                    <a:pt x="717995" y="1370838"/>
                    <a:pt x="685895" y="1367885"/>
                    <a:pt x="654177" y="1367790"/>
                  </a:cubicBezTo>
                  <a:cubicBezTo>
                    <a:pt x="441293" y="1367028"/>
                    <a:pt x="228314" y="1367409"/>
                    <a:pt x="15431" y="1367409"/>
                  </a:cubicBezTo>
                  <a:lnTo>
                    <a:pt x="0" y="1367409"/>
                  </a:lnTo>
                  <a:lnTo>
                    <a:pt x="0" y="0"/>
                  </a:lnTo>
                  <a:lnTo>
                    <a:pt x="551021" y="0"/>
                  </a:lnTo>
                  <a:cubicBezTo>
                    <a:pt x="551212" y="5144"/>
                    <a:pt x="551688" y="10287"/>
                    <a:pt x="551688" y="15431"/>
                  </a:cubicBezTo>
                  <a:cubicBezTo>
                    <a:pt x="551688" y="275082"/>
                    <a:pt x="551688" y="534734"/>
                    <a:pt x="551688" y="794290"/>
                  </a:cubicBezTo>
                  <a:cubicBezTo>
                    <a:pt x="551688" y="798100"/>
                    <a:pt x="551974" y="801910"/>
                    <a:pt x="551688" y="805720"/>
                  </a:cubicBezTo>
                  <a:cubicBezTo>
                    <a:pt x="551212" y="812102"/>
                    <a:pt x="553974" y="814483"/>
                    <a:pt x="560356" y="814388"/>
                  </a:cubicBezTo>
                  <a:cubicBezTo>
                    <a:pt x="575596" y="814102"/>
                    <a:pt x="590741" y="814388"/>
                    <a:pt x="605981" y="814388"/>
                  </a:cubicBezTo>
                  <a:cubicBezTo>
                    <a:pt x="672084" y="814388"/>
                    <a:pt x="738092" y="815626"/>
                    <a:pt x="803815" y="824675"/>
                  </a:cubicBezTo>
                  <a:cubicBezTo>
                    <a:pt x="912209" y="839629"/>
                    <a:pt x="1015746" y="870395"/>
                    <a:pt x="1114425" y="917638"/>
                  </a:cubicBezTo>
                  <a:cubicBezTo>
                    <a:pt x="1225868" y="970979"/>
                    <a:pt x="1325023" y="1041940"/>
                    <a:pt x="1411224" y="1130332"/>
                  </a:cubicBezTo>
                  <a:cubicBezTo>
                    <a:pt x="1562291" y="1285208"/>
                    <a:pt x="1660970" y="1468469"/>
                    <a:pt x="1696307" y="1682306"/>
                  </a:cubicBezTo>
                  <a:cubicBezTo>
                    <a:pt x="1753076" y="2026539"/>
                    <a:pt x="1665827" y="2330863"/>
                    <a:pt x="1429322" y="2588800"/>
                  </a:cubicBezTo>
                  <a:cubicBezTo>
                    <a:pt x="1276826" y="2755106"/>
                    <a:pt x="1087279" y="2858738"/>
                    <a:pt x="866204" y="2903887"/>
                  </a:cubicBezTo>
                  <a:cubicBezTo>
                    <a:pt x="801719" y="2917031"/>
                    <a:pt x="736378" y="2923699"/>
                    <a:pt x="670465" y="2923604"/>
                  </a:cubicBezTo>
                  <a:cubicBezTo>
                    <a:pt x="544259" y="2923413"/>
                    <a:pt x="418052" y="2923604"/>
                    <a:pt x="291751" y="2923604"/>
                  </a:cubicBezTo>
                  <a:lnTo>
                    <a:pt x="276416" y="2923604"/>
                  </a:lnTo>
                  <a:close/>
                </a:path>
              </a:pathLst>
            </a:custGeom>
            <a:grpFill/>
            <a:ln w="9525" cap="flat">
              <a:noFill/>
              <a:prstDash val="solid"/>
              <a:miter/>
            </a:ln>
          </p:spPr>
          <p:txBody>
            <a:bodyPr rtlCol="0" anchor="ctr"/>
            <a:lstStyle/>
            <a:p>
              <a:endParaRPr lang="pt-BR"/>
            </a:p>
          </p:txBody>
        </p:sp>
        <p:sp>
          <p:nvSpPr>
            <p:cNvPr id="14" name="Freeform: Shape 45">
              <a:extLst>
                <a:ext uri="{FF2B5EF4-FFF2-40B4-BE49-F238E27FC236}">
                  <a16:creationId xmlns:a16="http://schemas.microsoft.com/office/drawing/2014/main" id="{3E89609C-D753-61C8-8005-3AFDB7F2E702}"/>
                </a:ext>
              </a:extLst>
            </p:cNvPr>
            <p:cNvSpPr/>
            <p:nvPr/>
          </p:nvSpPr>
          <p:spPr>
            <a:xfrm>
              <a:off x="5430202" y="2035872"/>
              <a:ext cx="551783" cy="2105310"/>
            </a:xfrm>
            <a:custGeom>
              <a:avLst/>
              <a:gdLst>
                <a:gd name="connsiteX0" fmla="*/ 551783 w 551783"/>
                <a:gd name="connsiteY0" fmla="*/ 0 h 2105310"/>
                <a:gd name="connsiteX1" fmla="*/ 551783 w 551783"/>
                <a:gd name="connsiteY1" fmla="*/ 2105311 h 2105310"/>
                <a:gd name="connsiteX2" fmla="*/ 0 w 551783"/>
                <a:gd name="connsiteY2" fmla="*/ 2105311 h 2105310"/>
                <a:gd name="connsiteX3" fmla="*/ 0 w 551783"/>
                <a:gd name="connsiteY3" fmla="*/ 0 h 2105310"/>
                <a:gd name="connsiteX4" fmla="*/ 551783 w 551783"/>
                <a:gd name="connsiteY4" fmla="*/ 0 h 210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783" h="2105310">
                  <a:moveTo>
                    <a:pt x="551783" y="0"/>
                  </a:moveTo>
                  <a:lnTo>
                    <a:pt x="551783" y="2105311"/>
                  </a:lnTo>
                  <a:lnTo>
                    <a:pt x="0" y="2105311"/>
                  </a:lnTo>
                  <a:lnTo>
                    <a:pt x="0" y="0"/>
                  </a:lnTo>
                  <a:lnTo>
                    <a:pt x="551783" y="0"/>
                  </a:lnTo>
                  <a:close/>
                </a:path>
              </a:pathLst>
            </a:custGeom>
            <a:grpFill/>
            <a:ln w="9525" cap="flat">
              <a:noFill/>
              <a:prstDash val="solid"/>
              <a:miter/>
            </a:ln>
          </p:spPr>
          <p:txBody>
            <a:bodyPr rtlCol="0" anchor="ctr"/>
            <a:lstStyle/>
            <a:p>
              <a:endParaRPr lang="pt-BR"/>
            </a:p>
          </p:txBody>
        </p:sp>
        <p:sp>
          <p:nvSpPr>
            <p:cNvPr id="15" name="Freeform: Shape 46">
              <a:extLst>
                <a:ext uri="{FF2B5EF4-FFF2-40B4-BE49-F238E27FC236}">
                  <a16:creationId xmlns:a16="http://schemas.microsoft.com/office/drawing/2014/main" id="{E22978B7-CE0B-248A-C3E1-744240345173}"/>
                </a:ext>
              </a:extLst>
            </p:cNvPr>
            <p:cNvSpPr/>
            <p:nvPr/>
          </p:nvSpPr>
          <p:spPr>
            <a:xfrm>
              <a:off x="8225979" y="3593115"/>
              <a:ext cx="550735" cy="548068"/>
            </a:xfrm>
            <a:custGeom>
              <a:avLst/>
              <a:gdLst>
                <a:gd name="connsiteX0" fmla="*/ 0 w 550735"/>
                <a:gd name="connsiteY0" fmla="*/ 0 h 548068"/>
                <a:gd name="connsiteX1" fmla="*/ 550736 w 550735"/>
                <a:gd name="connsiteY1" fmla="*/ 0 h 548068"/>
                <a:gd name="connsiteX2" fmla="*/ 550736 w 550735"/>
                <a:gd name="connsiteY2" fmla="*/ 548068 h 548068"/>
                <a:gd name="connsiteX3" fmla="*/ 0 w 550735"/>
                <a:gd name="connsiteY3" fmla="*/ 548068 h 548068"/>
                <a:gd name="connsiteX4" fmla="*/ 0 w 550735"/>
                <a:gd name="connsiteY4" fmla="*/ 0 h 548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735" h="548068">
                  <a:moveTo>
                    <a:pt x="0" y="0"/>
                  </a:moveTo>
                  <a:lnTo>
                    <a:pt x="550736" y="0"/>
                  </a:lnTo>
                  <a:lnTo>
                    <a:pt x="550736" y="548068"/>
                  </a:lnTo>
                  <a:lnTo>
                    <a:pt x="0" y="548068"/>
                  </a:lnTo>
                  <a:lnTo>
                    <a:pt x="0" y="0"/>
                  </a:lnTo>
                  <a:close/>
                </a:path>
              </a:pathLst>
            </a:custGeom>
            <a:grpFill/>
            <a:ln w="9525" cap="flat">
              <a:noFill/>
              <a:prstDash val="solid"/>
              <a:miter/>
            </a:ln>
          </p:spPr>
          <p:txBody>
            <a:bodyPr rtlCol="0" anchor="ctr"/>
            <a:lstStyle/>
            <a:p>
              <a:endParaRPr lang="pt-BR"/>
            </a:p>
          </p:txBody>
        </p:sp>
      </p:grpSp>
    </p:spTree>
    <p:extLst>
      <p:ext uri="{BB962C8B-B14F-4D97-AF65-F5344CB8AC3E}">
        <p14:creationId xmlns:p14="http://schemas.microsoft.com/office/powerpoint/2010/main" val="4176597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051998-13B0-4811-DCA1-3446E4EA1A3A}"/>
              </a:ext>
            </a:extLst>
          </p:cNvPr>
          <p:cNvSpPr txBox="1">
            <a:spLocks/>
          </p:cNvSpPr>
          <p:nvPr/>
        </p:nvSpPr>
        <p:spPr>
          <a:xfrm>
            <a:off x="228208" y="296863"/>
            <a:ext cx="5435991"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7200" b="0">
                <a:solidFill>
                  <a:srgbClr val="0C2340"/>
                </a:solidFill>
                <a:latin typeface="Work Sans Thin" pitchFamily="2" charset="0"/>
              </a:rPr>
              <a:t>Lorem ipsum sit amet sit lorem</a:t>
            </a:r>
          </a:p>
        </p:txBody>
      </p:sp>
      <p:sp>
        <p:nvSpPr>
          <p:cNvPr id="5" name="TextBox 59">
            <a:extLst>
              <a:ext uri="{FF2B5EF4-FFF2-40B4-BE49-F238E27FC236}">
                <a16:creationId xmlns:a16="http://schemas.microsoft.com/office/drawing/2014/main" id="{5EFC3135-1FE2-87AB-3817-478D02D01F57}"/>
              </a:ext>
            </a:extLst>
          </p:cNvPr>
          <p:cNvSpPr txBox="1"/>
          <p:nvPr/>
        </p:nvSpPr>
        <p:spPr>
          <a:xfrm>
            <a:off x="6167437" y="3159889"/>
            <a:ext cx="5400675" cy="3221861"/>
          </a:xfrm>
          <a:prstGeom prst="rect">
            <a:avLst/>
          </a:prstGeom>
        </p:spPr>
        <p:txBody>
          <a:bodyPr wrap="square" lIns="0" tIns="0" rIns="0" bIns="0" numCol="1" spcCol="540000" rtlCol="0" anchor="b">
            <a:noAutofit/>
          </a:bodyPr>
          <a:lstStyle/>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a:t>
            </a:r>
            <a:r>
              <a:rPr lang="en-US" sz="1200" err="1">
                <a:solidFill>
                  <a:srgbClr val="0C2340"/>
                </a:solidFill>
                <a:latin typeface="Work Sans" pitchFamily="2" charset="0"/>
              </a:rPr>
              <a:t>exercitationLorem</a:t>
            </a:r>
            <a:r>
              <a:rPr lang="en-US" sz="1200">
                <a:solidFill>
                  <a:srgbClr val="0C2340"/>
                </a:solidFill>
                <a:latin typeface="Work Sans" pitchFamily="2" charset="0"/>
              </a:rPr>
              <a:t>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a:t>
            </a:r>
          </a:p>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a:t>
            </a:r>
            <a:r>
              <a:rPr lang="en-US" sz="1200" err="1">
                <a:solidFill>
                  <a:srgbClr val="0C2340"/>
                </a:solidFill>
                <a:latin typeface="Work Sans" pitchFamily="2" charset="0"/>
              </a:rPr>
              <a:t>exercitationLorem</a:t>
            </a:r>
            <a:r>
              <a:rPr lang="en-US" sz="1200">
                <a:solidFill>
                  <a:srgbClr val="0C2340"/>
                </a:solidFill>
                <a:latin typeface="Work Sans" pitchFamily="2" charset="0"/>
              </a:rPr>
              <a:t>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a:t>
            </a:r>
          </a:p>
        </p:txBody>
      </p:sp>
      <p:pic>
        <p:nvPicPr>
          <p:cNvPr id="9" name="Picture 8" descr="A red white and blue square&#10;&#10;Description automatically generated">
            <a:extLst>
              <a:ext uri="{FF2B5EF4-FFF2-40B4-BE49-F238E27FC236}">
                <a16:creationId xmlns:a16="http://schemas.microsoft.com/office/drawing/2014/main" id="{9B88A65D-B175-0F18-D114-55D588AA0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865796" y="0"/>
            <a:ext cx="1326204" cy="1324259"/>
          </a:xfrm>
          <a:prstGeom prst="rect">
            <a:avLst/>
          </a:prstGeom>
        </p:spPr>
      </p:pic>
    </p:spTree>
    <p:extLst>
      <p:ext uri="{BB962C8B-B14F-4D97-AF65-F5344CB8AC3E}">
        <p14:creationId xmlns:p14="http://schemas.microsoft.com/office/powerpoint/2010/main" val="408902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051998-13B0-4811-DCA1-3446E4EA1A3A}"/>
              </a:ext>
            </a:extLst>
          </p:cNvPr>
          <p:cNvSpPr txBox="1">
            <a:spLocks/>
          </p:cNvSpPr>
          <p:nvPr/>
        </p:nvSpPr>
        <p:spPr>
          <a:xfrm>
            <a:off x="228208" y="613997"/>
            <a:ext cx="5435991"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7200" b="0">
                <a:solidFill>
                  <a:srgbClr val="0C2340"/>
                </a:solidFill>
                <a:latin typeface="Work Sans Thin" pitchFamily="2" charset="0"/>
              </a:rPr>
              <a:t>Lorem ipsum sit amet sit lorem</a:t>
            </a:r>
          </a:p>
        </p:txBody>
      </p:sp>
      <p:sp>
        <p:nvSpPr>
          <p:cNvPr id="5" name="TextBox 59">
            <a:extLst>
              <a:ext uri="{FF2B5EF4-FFF2-40B4-BE49-F238E27FC236}">
                <a16:creationId xmlns:a16="http://schemas.microsoft.com/office/drawing/2014/main" id="{5EFC3135-1FE2-87AB-3817-478D02D01F57}"/>
              </a:ext>
            </a:extLst>
          </p:cNvPr>
          <p:cNvSpPr txBox="1"/>
          <p:nvPr/>
        </p:nvSpPr>
        <p:spPr>
          <a:xfrm>
            <a:off x="6167437" y="3159889"/>
            <a:ext cx="5400675" cy="3221861"/>
          </a:xfrm>
          <a:prstGeom prst="rect">
            <a:avLst/>
          </a:prstGeom>
        </p:spPr>
        <p:txBody>
          <a:bodyPr wrap="square" lIns="0" tIns="0" rIns="0" bIns="0" numCol="1" spcCol="540000" rtlCol="0" anchor="b">
            <a:noAutofit/>
          </a:bodyPr>
          <a:lstStyle/>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a:t>
            </a:r>
            <a:r>
              <a:rPr lang="en-US" sz="1200" err="1">
                <a:solidFill>
                  <a:srgbClr val="0C2340"/>
                </a:solidFill>
                <a:latin typeface="Work Sans" pitchFamily="2" charset="0"/>
              </a:rPr>
              <a:t>exercitationLorem</a:t>
            </a:r>
            <a:r>
              <a:rPr lang="en-US" sz="1200">
                <a:solidFill>
                  <a:srgbClr val="0C2340"/>
                </a:solidFill>
                <a:latin typeface="Work Sans" pitchFamily="2" charset="0"/>
              </a:rPr>
              <a:t>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a:t>
            </a:r>
          </a:p>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a:t>
            </a:r>
            <a:r>
              <a:rPr lang="en-US" sz="1200" err="1">
                <a:solidFill>
                  <a:srgbClr val="0C2340"/>
                </a:solidFill>
                <a:latin typeface="Work Sans" pitchFamily="2" charset="0"/>
              </a:rPr>
              <a:t>exercitationLorem</a:t>
            </a:r>
            <a:r>
              <a:rPr lang="en-US" sz="1200">
                <a:solidFill>
                  <a:srgbClr val="0C2340"/>
                </a:solidFill>
                <a:latin typeface="Work Sans" pitchFamily="2" charset="0"/>
              </a:rPr>
              <a:t>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a:t>
            </a:r>
          </a:p>
        </p:txBody>
      </p:sp>
      <p:sp>
        <p:nvSpPr>
          <p:cNvPr id="4" name="TextBox 8">
            <a:extLst>
              <a:ext uri="{FF2B5EF4-FFF2-40B4-BE49-F238E27FC236}">
                <a16:creationId xmlns:a16="http://schemas.microsoft.com/office/drawing/2014/main" id="{2EC94772-3EC8-8237-E399-7429DD3F2145}"/>
              </a:ext>
            </a:extLst>
          </p:cNvPr>
          <p:cNvSpPr txBox="1"/>
          <p:nvPr/>
        </p:nvSpPr>
        <p:spPr>
          <a:xfrm>
            <a:off x="257175" y="235177"/>
            <a:ext cx="2039291" cy="201722"/>
          </a:xfrm>
          <a:prstGeom prst="rect">
            <a:avLst/>
          </a:prstGeom>
        </p:spPr>
        <p:txBody>
          <a:bodyPr lIns="0" tIns="0" rIns="0" bIns="0" rtlCol="0" anchor="t">
            <a:spAutoFit/>
          </a:bodyPr>
          <a:lstStyle/>
          <a:p>
            <a:pPr>
              <a:lnSpc>
                <a:spcPts val="1680"/>
              </a:lnSpc>
            </a:pPr>
            <a:r>
              <a:rPr lang="en-US" sz="1200" b="1">
                <a:solidFill>
                  <a:srgbClr val="DA291C"/>
                </a:solidFill>
                <a:latin typeface="Work Sans SemiBold" pitchFamily="2" charset="0"/>
              </a:rPr>
              <a:t>LOREM IPSUM</a:t>
            </a:r>
          </a:p>
        </p:txBody>
      </p:sp>
      <p:pic>
        <p:nvPicPr>
          <p:cNvPr id="9" name="Picture 8" descr="A red white and blue square&#10;&#10;Description automatically generated">
            <a:extLst>
              <a:ext uri="{FF2B5EF4-FFF2-40B4-BE49-F238E27FC236}">
                <a16:creationId xmlns:a16="http://schemas.microsoft.com/office/drawing/2014/main" id="{9B88A65D-B175-0F18-D114-55D588AA0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865796" y="0"/>
            <a:ext cx="1326204" cy="1324259"/>
          </a:xfrm>
          <a:prstGeom prst="rect">
            <a:avLst/>
          </a:prstGeom>
        </p:spPr>
      </p:pic>
    </p:spTree>
    <p:extLst>
      <p:ext uri="{BB962C8B-B14F-4D97-AF65-F5344CB8AC3E}">
        <p14:creationId xmlns:p14="http://schemas.microsoft.com/office/powerpoint/2010/main" val="139602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051998-13B0-4811-DCA1-3446E4EA1A3A}"/>
              </a:ext>
            </a:extLst>
          </p:cNvPr>
          <p:cNvSpPr txBox="1">
            <a:spLocks/>
          </p:cNvSpPr>
          <p:nvPr/>
        </p:nvSpPr>
        <p:spPr>
          <a:xfrm>
            <a:off x="228209" y="613997"/>
            <a:ext cx="2519754" cy="2150574"/>
          </a:xfrm>
          <a:prstGeom prst="rect">
            <a:avLst/>
          </a:prstGeom>
        </p:spPr>
        <p:txBody>
          <a:bodyPr vert="horz" lIns="0" tIns="0" rIns="0" bIns="0" rtlCol="0" anchor="t" anchorCtr="0">
            <a:noAutofit/>
          </a:bodyPr>
          <a:lstStyle>
            <a:lvl1pPr algn="l" defTabSz="609585" rtl="0" eaLnBrk="1" latinLnBrk="0" hangingPunct="1">
              <a:lnSpc>
                <a:spcPts val="2400"/>
              </a:lnSpc>
              <a:spcBef>
                <a:spcPct val="0"/>
              </a:spcBef>
              <a:buNone/>
              <a:defRPr sz="2133" b="1" i="0" kern="0" spc="0" baseline="0">
                <a:solidFill>
                  <a:schemeClr val="accent1"/>
                </a:solidFill>
                <a:latin typeface="FS Elliot Pro" panose="02000503040000020004" pitchFamily="50" charset="0"/>
                <a:ea typeface="+mj-ea"/>
                <a:cs typeface="+mj-cs"/>
              </a:defRPr>
            </a:lvl1pPr>
          </a:lstStyle>
          <a:p>
            <a:pPr>
              <a:lnSpc>
                <a:spcPct val="70000"/>
              </a:lnSpc>
            </a:pPr>
            <a:r>
              <a:rPr lang="pt-BR" sz="4400" b="0">
                <a:solidFill>
                  <a:srgbClr val="0C2340"/>
                </a:solidFill>
                <a:latin typeface="Work Sans Light" pitchFamily="2" charset="0"/>
              </a:rPr>
              <a:t>Lorem ipsum sit amet sit lorem</a:t>
            </a:r>
          </a:p>
        </p:txBody>
      </p:sp>
      <p:sp>
        <p:nvSpPr>
          <p:cNvPr id="5" name="TextBox 59">
            <a:extLst>
              <a:ext uri="{FF2B5EF4-FFF2-40B4-BE49-F238E27FC236}">
                <a16:creationId xmlns:a16="http://schemas.microsoft.com/office/drawing/2014/main" id="{5EFC3135-1FE2-87AB-3817-478D02D01F57}"/>
              </a:ext>
            </a:extLst>
          </p:cNvPr>
          <p:cNvSpPr txBox="1"/>
          <p:nvPr/>
        </p:nvSpPr>
        <p:spPr>
          <a:xfrm>
            <a:off x="3251199" y="3159889"/>
            <a:ext cx="8316914" cy="3221861"/>
          </a:xfrm>
          <a:prstGeom prst="rect">
            <a:avLst/>
          </a:prstGeom>
        </p:spPr>
        <p:txBody>
          <a:bodyPr wrap="square" lIns="0" tIns="0" rIns="0" bIns="0" numCol="3" spcCol="540000" rtlCol="0" anchor="b">
            <a:noAutofit/>
          </a:bodyPr>
          <a:lstStyle/>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 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b="1" err="1">
                <a:solidFill>
                  <a:srgbClr val="0C2340"/>
                </a:solidFill>
                <a:latin typeface="Work Sans" pitchFamily="2" charset="0"/>
              </a:rPr>
              <a:t>eiusmod</a:t>
            </a:r>
            <a:r>
              <a:rPr lang="en-US" sz="1200" b="1">
                <a:solidFill>
                  <a:srgbClr val="0C2340"/>
                </a:solidFill>
                <a:latin typeface="Work Sans" pitchFamily="2" charset="0"/>
              </a:rPr>
              <a:t> </a:t>
            </a:r>
            <a:r>
              <a:rPr lang="en-US" sz="1200" b="1" err="1">
                <a:solidFill>
                  <a:srgbClr val="0C2340"/>
                </a:solidFill>
                <a:latin typeface="Work Sans" pitchFamily="2" charset="0"/>
              </a:rPr>
              <a:t>tempor</a:t>
            </a:r>
            <a:r>
              <a:rPr lang="en-US" sz="1200" b="1">
                <a:solidFill>
                  <a:srgbClr val="0C2340"/>
                </a:solidFill>
                <a:latin typeface="Work Sans" pitchFamily="2" charset="0"/>
              </a:rPr>
              <a:t> </a:t>
            </a:r>
            <a:r>
              <a:rPr lang="en-US" sz="1200" b="1" err="1">
                <a:solidFill>
                  <a:srgbClr val="0C2340"/>
                </a:solidFill>
                <a:latin typeface="Work Sans" pitchFamily="2" charset="0"/>
              </a:rPr>
              <a:t>incididunt</a:t>
            </a:r>
            <a:r>
              <a:rPr lang="en-US" sz="1200" b="1">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 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a:t>
            </a:r>
          </a:p>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a:t>
            </a:r>
            <a:r>
              <a:rPr lang="en-US" sz="1200" err="1">
                <a:solidFill>
                  <a:srgbClr val="0C2340"/>
                </a:solidFill>
                <a:latin typeface="Work Sans" pitchFamily="2" charset="0"/>
              </a:rPr>
              <a:t>exercitationLorem</a:t>
            </a:r>
            <a:r>
              <a:rPr lang="en-US" sz="1200">
                <a:solidFill>
                  <a:srgbClr val="0C2340"/>
                </a:solidFill>
                <a:latin typeface="Work Sans" pitchFamily="2" charset="0"/>
              </a:rPr>
              <a:t>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exercitation.</a:t>
            </a:r>
          </a:p>
          <a:p>
            <a:pPr defTabSz="609630">
              <a:lnSpc>
                <a:spcPct val="120000"/>
              </a:lnSpc>
              <a:spcAft>
                <a:spcPts val="1200"/>
              </a:spcAft>
            </a:pPr>
            <a:r>
              <a:rPr lang="en-US" sz="1200">
                <a:solidFill>
                  <a:srgbClr val="0C2340"/>
                </a:solidFill>
                <a:latin typeface="Work Sans" pitchFamily="2" charset="0"/>
              </a:rPr>
              <a:t>Lorem ipsum dolor sit </a:t>
            </a:r>
            <a:r>
              <a:rPr lang="en-US" sz="1200" err="1">
                <a:solidFill>
                  <a:srgbClr val="0C2340"/>
                </a:solidFill>
                <a:latin typeface="Work Sans" pitchFamily="2" charset="0"/>
              </a:rPr>
              <a:t>amet</a:t>
            </a:r>
            <a:r>
              <a:rPr lang="en-US" sz="1200">
                <a:solidFill>
                  <a:srgbClr val="0C2340"/>
                </a:solidFill>
                <a:latin typeface="Work Sans" pitchFamily="2" charset="0"/>
              </a:rPr>
              <a:t>, </a:t>
            </a:r>
            <a:r>
              <a:rPr lang="en-US" sz="1200" err="1">
                <a:solidFill>
                  <a:srgbClr val="0C2340"/>
                </a:solidFill>
                <a:latin typeface="Work Sans" pitchFamily="2" charset="0"/>
              </a:rPr>
              <a:t>consectetur</a:t>
            </a:r>
            <a:r>
              <a:rPr lang="en-US" sz="1200">
                <a:solidFill>
                  <a:srgbClr val="0C2340"/>
                </a:solidFill>
                <a:latin typeface="Work Sans" pitchFamily="2" charset="0"/>
              </a:rPr>
              <a:t> </a:t>
            </a:r>
            <a:r>
              <a:rPr lang="en-US" sz="1200" err="1">
                <a:solidFill>
                  <a:srgbClr val="0C2340"/>
                </a:solidFill>
                <a:latin typeface="Work Sans" pitchFamily="2" charset="0"/>
              </a:rPr>
              <a:t>adipiscing</a:t>
            </a:r>
            <a:r>
              <a:rPr lang="en-US" sz="1200">
                <a:solidFill>
                  <a:srgbClr val="0C2340"/>
                </a:solidFill>
                <a:latin typeface="Work Sans" pitchFamily="2" charset="0"/>
              </a:rPr>
              <a:t> </a:t>
            </a:r>
            <a:r>
              <a:rPr lang="en-US" sz="1200" err="1">
                <a:solidFill>
                  <a:srgbClr val="0C2340"/>
                </a:solidFill>
                <a:latin typeface="Work Sans" pitchFamily="2" charset="0"/>
              </a:rPr>
              <a:t>elit</a:t>
            </a:r>
            <a:r>
              <a:rPr lang="en-US" sz="1200">
                <a:solidFill>
                  <a:srgbClr val="0C2340"/>
                </a:solidFill>
                <a:latin typeface="Work Sans" pitchFamily="2" charset="0"/>
              </a:rPr>
              <a:t>, sed do </a:t>
            </a:r>
            <a:r>
              <a:rPr lang="en-US" sz="1200" err="1">
                <a:solidFill>
                  <a:srgbClr val="0C2340"/>
                </a:solidFill>
                <a:latin typeface="Work Sans" pitchFamily="2" charset="0"/>
              </a:rPr>
              <a:t>eiusmod</a:t>
            </a:r>
            <a:r>
              <a:rPr lang="en-US" sz="1200">
                <a:solidFill>
                  <a:srgbClr val="0C2340"/>
                </a:solidFill>
                <a:latin typeface="Work Sans" pitchFamily="2" charset="0"/>
              </a:rPr>
              <a:t> </a:t>
            </a:r>
            <a:r>
              <a:rPr lang="en-US" sz="1200" err="1">
                <a:solidFill>
                  <a:srgbClr val="0C2340"/>
                </a:solidFill>
                <a:latin typeface="Work Sans" pitchFamily="2" charset="0"/>
              </a:rPr>
              <a:t>tempor</a:t>
            </a:r>
            <a:r>
              <a:rPr lang="en-US" sz="1200">
                <a:solidFill>
                  <a:srgbClr val="0C2340"/>
                </a:solidFill>
                <a:latin typeface="Work Sans" pitchFamily="2" charset="0"/>
              </a:rPr>
              <a:t> </a:t>
            </a:r>
            <a:r>
              <a:rPr lang="en-US" sz="1200" err="1">
                <a:solidFill>
                  <a:srgbClr val="0C2340"/>
                </a:solidFill>
                <a:latin typeface="Work Sans" pitchFamily="2" charset="0"/>
              </a:rPr>
              <a:t>incididunt</a:t>
            </a:r>
            <a:r>
              <a:rPr lang="en-US" sz="1200">
                <a:solidFill>
                  <a:srgbClr val="0C2340"/>
                </a:solidFill>
                <a:latin typeface="Work Sans" pitchFamily="2" charset="0"/>
              </a:rPr>
              <a:t> </a:t>
            </a:r>
            <a:r>
              <a:rPr lang="en-US" sz="1200" err="1">
                <a:solidFill>
                  <a:srgbClr val="0C2340"/>
                </a:solidFill>
                <a:latin typeface="Work Sans" pitchFamily="2" charset="0"/>
              </a:rPr>
              <a:t>ut</a:t>
            </a:r>
            <a:r>
              <a:rPr lang="en-US" sz="1200">
                <a:solidFill>
                  <a:srgbClr val="0C2340"/>
                </a:solidFill>
                <a:latin typeface="Work Sans" pitchFamily="2" charset="0"/>
              </a:rPr>
              <a:t> labore et dolore magna </a:t>
            </a:r>
            <a:r>
              <a:rPr lang="en-US" sz="1200" err="1">
                <a:solidFill>
                  <a:srgbClr val="0C2340"/>
                </a:solidFill>
                <a:latin typeface="Work Sans" pitchFamily="2" charset="0"/>
              </a:rPr>
              <a:t>aliqua</a:t>
            </a:r>
            <a:r>
              <a:rPr lang="en-US" sz="1200">
                <a:solidFill>
                  <a:srgbClr val="0C2340"/>
                </a:solidFill>
                <a:latin typeface="Work Sans" pitchFamily="2" charset="0"/>
              </a:rPr>
              <a:t>. Ut </a:t>
            </a:r>
            <a:r>
              <a:rPr lang="en-US" sz="1200" err="1">
                <a:solidFill>
                  <a:srgbClr val="0C2340"/>
                </a:solidFill>
                <a:latin typeface="Work Sans" pitchFamily="2" charset="0"/>
              </a:rPr>
              <a:t>enim</a:t>
            </a:r>
            <a:r>
              <a:rPr lang="en-US" sz="1200">
                <a:solidFill>
                  <a:srgbClr val="0C2340"/>
                </a:solidFill>
                <a:latin typeface="Work Sans" pitchFamily="2" charset="0"/>
              </a:rPr>
              <a:t> ad minim </a:t>
            </a:r>
            <a:r>
              <a:rPr lang="en-US" sz="1200" err="1">
                <a:solidFill>
                  <a:srgbClr val="0C2340"/>
                </a:solidFill>
                <a:latin typeface="Work Sans" pitchFamily="2" charset="0"/>
              </a:rPr>
              <a:t>veniam</a:t>
            </a:r>
            <a:r>
              <a:rPr lang="en-US" sz="1200">
                <a:solidFill>
                  <a:srgbClr val="0C2340"/>
                </a:solidFill>
                <a:latin typeface="Work Sans" pitchFamily="2" charset="0"/>
              </a:rPr>
              <a:t>, </a:t>
            </a:r>
            <a:r>
              <a:rPr lang="en-US" sz="1200" err="1">
                <a:solidFill>
                  <a:srgbClr val="0C2340"/>
                </a:solidFill>
                <a:latin typeface="Work Sans" pitchFamily="2" charset="0"/>
              </a:rPr>
              <a:t>quis</a:t>
            </a:r>
            <a:r>
              <a:rPr lang="en-US" sz="1200">
                <a:solidFill>
                  <a:srgbClr val="0C2340"/>
                </a:solidFill>
                <a:latin typeface="Work Sans" pitchFamily="2" charset="0"/>
              </a:rPr>
              <a:t> </a:t>
            </a:r>
            <a:r>
              <a:rPr lang="en-US" sz="1200" err="1">
                <a:solidFill>
                  <a:srgbClr val="0C2340"/>
                </a:solidFill>
                <a:latin typeface="Work Sans" pitchFamily="2" charset="0"/>
              </a:rPr>
              <a:t>nostrud</a:t>
            </a:r>
            <a:r>
              <a:rPr lang="en-US" sz="1200">
                <a:solidFill>
                  <a:srgbClr val="0C2340"/>
                </a:solidFill>
                <a:latin typeface="Work Sans" pitchFamily="2" charset="0"/>
              </a:rPr>
              <a:t> </a:t>
            </a:r>
            <a:r>
              <a:rPr lang="en-US" sz="1200" err="1">
                <a:solidFill>
                  <a:srgbClr val="0C2340"/>
                </a:solidFill>
                <a:latin typeface="Work Sans" pitchFamily="2" charset="0"/>
              </a:rPr>
              <a:t>exercitationLorem</a:t>
            </a:r>
            <a:r>
              <a:rPr lang="en-US" sz="1200">
                <a:solidFill>
                  <a:srgbClr val="0C2340"/>
                </a:solidFill>
                <a:latin typeface="Work Sans" pitchFamily="2" charset="0"/>
              </a:rPr>
              <a:t> ipsum dolor sit </a:t>
            </a:r>
            <a:r>
              <a:rPr lang="en-US" sz="1200" err="1">
                <a:solidFill>
                  <a:srgbClr val="0C2340"/>
                </a:solidFill>
                <a:latin typeface="Work Sans" pitchFamily="2" charset="0"/>
              </a:rPr>
              <a:t>amet</a:t>
            </a:r>
            <a:r>
              <a:rPr lang="en-US" sz="1200">
                <a:solidFill>
                  <a:srgbClr val="0C2340"/>
                </a:solidFill>
                <a:latin typeface="Work Sans" pitchFamily="2" charset="0"/>
              </a:rPr>
              <a:t>.</a:t>
            </a:r>
          </a:p>
        </p:txBody>
      </p:sp>
      <p:sp>
        <p:nvSpPr>
          <p:cNvPr id="4" name="TextBox 8">
            <a:extLst>
              <a:ext uri="{FF2B5EF4-FFF2-40B4-BE49-F238E27FC236}">
                <a16:creationId xmlns:a16="http://schemas.microsoft.com/office/drawing/2014/main" id="{2EC94772-3EC8-8237-E399-7429DD3F2145}"/>
              </a:ext>
            </a:extLst>
          </p:cNvPr>
          <p:cNvSpPr txBox="1"/>
          <p:nvPr/>
        </p:nvSpPr>
        <p:spPr>
          <a:xfrm>
            <a:off x="257175" y="235177"/>
            <a:ext cx="2039291" cy="201722"/>
          </a:xfrm>
          <a:prstGeom prst="rect">
            <a:avLst/>
          </a:prstGeom>
        </p:spPr>
        <p:txBody>
          <a:bodyPr lIns="0" tIns="0" rIns="0" bIns="0" rtlCol="0" anchor="t">
            <a:spAutoFit/>
          </a:bodyPr>
          <a:lstStyle/>
          <a:p>
            <a:pPr>
              <a:lnSpc>
                <a:spcPts val="1680"/>
              </a:lnSpc>
            </a:pPr>
            <a:r>
              <a:rPr lang="en-US" sz="1200" b="1">
                <a:solidFill>
                  <a:srgbClr val="DA291C"/>
                </a:solidFill>
                <a:latin typeface="Work Sans SemiBold" pitchFamily="2" charset="0"/>
              </a:rPr>
              <a:t>LOREM IPSUM</a:t>
            </a:r>
          </a:p>
        </p:txBody>
      </p:sp>
      <p:pic>
        <p:nvPicPr>
          <p:cNvPr id="9" name="Picture 8" descr="A red white and blue square&#10;&#10;Description automatically generated">
            <a:extLst>
              <a:ext uri="{FF2B5EF4-FFF2-40B4-BE49-F238E27FC236}">
                <a16:creationId xmlns:a16="http://schemas.microsoft.com/office/drawing/2014/main" id="{9B88A65D-B175-0F18-D114-55D588AA0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865796" y="0"/>
            <a:ext cx="1326204" cy="1324259"/>
          </a:xfrm>
          <a:prstGeom prst="rect">
            <a:avLst/>
          </a:prstGeom>
        </p:spPr>
      </p:pic>
    </p:spTree>
    <p:extLst>
      <p:ext uri="{BB962C8B-B14F-4D97-AF65-F5344CB8AC3E}">
        <p14:creationId xmlns:p14="http://schemas.microsoft.com/office/powerpoint/2010/main" val="516998077"/>
      </p:ext>
    </p:extLst>
  </p:cSld>
  <p:clrMapOvr>
    <a:masterClrMapping/>
  </p:clrMapOvr>
</p:sld>
</file>

<file path=ppt/theme/theme1.xml><?xml version="1.0" encoding="utf-8"?>
<a:theme xmlns:a="http://schemas.openxmlformats.org/drawingml/2006/main" name="Covers">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6E7FA5"/>
      </a:hlink>
      <a:folHlink>
        <a:srgbClr val="DADEE2"/>
      </a:folHlink>
    </a:clrScheme>
    <a:fontScheme name="Default">
      <a:majorFont>
        <a:latin typeface="Work Sans Light"/>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200" dirty="0" smtClean="0"/>
        </a:defPPr>
      </a:lstStyle>
    </a:txDef>
  </a:objectDefaults>
  <a:extraClrSchemeLst/>
  <a:extLst>
    <a:ext uri="{05A4C25C-085E-4340-85A3-A5531E510DB2}">
      <thm15:themeFamily xmlns:thm15="http://schemas.microsoft.com/office/thememl/2012/main" name="01_BIP PPT Template_Long Version" id="{12FF0FFF-C109-4743-B42E-A28DAED04AD2}" vid="{65C111EE-5B43-4D02-A910-42E9F3775C1A}"/>
    </a:ext>
  </a:extLst>
</a:theme>
</file>

<file path=ppt/theme/theme10.xml><?xml version="1.0" encoding="utf-8"?>
<a:theme xmlns:a="http://schemas.openxmlformats.org/drawingml/2006/main" name="Endings">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DA291C"/>
      </a:hlink>
      <a:folHlink>
        <a:srgbClr val="DA291C"/>
      </a:folHlink>
    </a:clrScheme>
    <a:fontScheme name="BIP Group">
      <a:majorFont>
        <a:latin typeface="FS Elliot Pro Light"/>
        <a:ea typeface=""/>
        <a:cs typeface=""/>
      </a:majorFont>
      <a:minorFont>
        <a:latin typeface="FS Elliot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b">
        <a:spAutoFit/>
      </a:bodyPr>
      <a:lstStyle>
        <a:defPPr algn="l">
          <a:lnSpc>
            <a:spcPct val="120000"/>
          </a:lnSpc>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1_BIP PPT Template_Long Version" id="{12FF0FFF-C109-4743-B42E-A28DAED04AD2}" vid="{1DA14942-3B96-4196-925F-03EC175DAF6E}"/>
    </a:ext>
  </a:extLst>
</a:theme>
</file>

<file path=ppt/theme/theme11.xml><?xml version="1.0" encoding="utf-8"?>
<a:theme xmlns:a="http://schemas.openxmlformats.org/drawingml/2006/main" name="Blank">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DA291C"/>
      </a:hlink>
      <a:folHlink>
        <a:srgbClr val="DA291C"/>
      </a:folHlink>
    </a:clrScheme>
    <a:fontScheme name="BIP Group">
      <a:majorFont>
        <a:latin typeface="FS Elliot Pro Light"/>
        <a:ea typeface=""/>
        <a:cs typeface=""/>
      </a:majorFont>
      <a:minorFont>
        <a:latin typeface="FS Elliot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lIns="0" tIns="0" rIns="0" bIns="0"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chor="b">
        <a:spAutoFit/>
      </a:bodyPr>
      <a:lstStyle>
        <a:defPPr algn="l">
          <a:lnSpc>
            <a:spcPct val="120000"/>
          </a:lnSpc>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1_BIP PPT Template_Long Version" id="{12FF0FFF-C109-4743-B42E-A28DAED04AD2}" vid="{EF13D6B8-6238-49E9-9F2E-B88BAA90B7F8}"/>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asic Section Dividers">
  <a:themeElements>
    <a:clrScheme name="BIP Group">
      <a:dk1>
        <a:srgbClr val="546579"/>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6E7FA5"/>
      </a:hlink>
      <a:folHlink>
        <a:srgbClr val="DADEE2"/>
      </a:folHlink>
    </a:clrScheme>
    <a:fontScheme name="Default">
      <a:majorFont>
        <a:latin typeface="Work Sans Light"/>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01_BIP PPT Template_Long Version" id="{12FF0FFF-C109-4743-B42E-A28DAED04AD2}" vid="{2CFDA18E-F5BD-4BA1-A5F4-94BE0EC232C3}"/>
    </a:ext>
  </a:extLst>
</a:theme>
</file>

<file path=ppt/theme/theme3.xml><?xml version="1.0" encoding="utf-8"?>
<a:theme xmlns:a="http://schemas.openxmlformats.org/drawingml/2006/main" name="[B] Basic Slides">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DA291C"/>
      </a:hlink>
      <a:folHlink>
        <a:srgbClr val="DA291C"/>
      </a:folHlink>
    </a:clrScheme>
    <a:fontScheme name="Default 2">
      <a:majorFont>
        <a:latin typeface="Work Sans SemiBold"/>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numCol="1" spcCol="180000" rtlCol="0" anchor="b">
        <a:spAutoFit/>
      </a:bodyPr>
      <a:lstStyle>
        <a:defPPr algn="l" defTabSz="609630">
          <a:lnSpc>
            <a:spcPct val="120000"/>
          </a:lnSpc>
          <a:spcAft>
            <a:spcPts val="1200"/>
          </a:spcAft>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1_BIP PPT Template_Long Version" id="{12FF0FFF-C109-4743-B42E-A28DAED04AD2}" vid="{6547DB03-9229-4D87-9CAE-4C80BAF10EDB}"/>
    </a:ext>
  </a:extLst>
</a:theme>
</file>

<file path=ppt/theme/theme4.xml><?xml version="1.0" encoding="utf-8"?>
<a:theme xmlns:a="http://schemas.openxmlformats.org/drawingml/2006/main" name="[W] Basic Slides">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DA291C"/>
      </a:hlink>
      <a:folHlink>
        <a:srgbClr val="DA291C"/>
      </a:folHlink>
    </a:clrScheme>
    <a:fontScheme name="Default 2">
      <a:majorFont>
        <a:latin typeface="Work Sans SemiBold"/>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numCol="1" spcCol="180000" rtlCol="0" anchor="b">
        <a:spAutoFit/>
      </a:bodyPr>
      <a:lstStyle>
        <a:defPPr algn="l" defTabSz="609630">
          <a:lnSpc>
            <a:spcPct val="120000"/>
          </a:lnSpc>
          <a:spcAft>
            <a:spcPts val="1200"/>
          </a:spcAft>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1_BIP PPT Template_Long Version" id="{12FF0FFF-C109-4743-B42E-A28DAED04AD2}" vid="{5271196F-6484-4CEC-8F7A-0088E4380C8F}"/>
    </a:ext>
  </a:extLst>
</a:theme>
</file>

<file path=ppt/theme/theme5.xml><?xml version="1.0" encoding="utf-8"?>
<a:theme xmlns:a="http://schemas.openxmlformats.org/drawingml/2006/main" name="[R] Basic Slides">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DA291C"/>
      </a:hlink>
      <a:folHlink>
        <a:srgbClr val="DA291C"/>
      </a:folHlink>
    </a:clrScheme>
    <a:fontScheme name="Default 2">
      <a:majorFont>
        <a:latin typeface="Work Sans SemiBold"/>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numCol="1" spcCol="180000" rtlCol="0" anchor="b">
        <a:spAutoFit/>
      </a:bodyPr>
      <a:lstStyle>
        <a:defPPr algn="l" defTabSz="609630">
          <a:lnSpc>
            <a:spcPct val="120000"/>
          </a:lnSpc>
          <a:spcAft>
            <a:spcPts val="1200"/>
          </a:spcAft>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1_BIP PPT Template_Long Version" id="{12FF0FFF-C109-4743-B42E-A28DAED04AD2}" vid="{E5D69AEE-5671-4E86-B30A-C05DA8AEAF51}"/>
    </a:ext>
  </a:extLst>
</a:theme>
</file>

<file path=ppt/theme/theme6.xml><?xml version="1.0" encoding="utf-8"?>
<a:theme xmlns:a="http://schemas.openxmlformats.org/drawingml/2006/main" name="[B] Column Grid">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6E7FA5"/>
      </a:hlink>
      <a:folHlink>
        <a:srgbClr val="DADEE2"/>
      </a:folHlink>
    </a:clrScheme>
    <a:fontScheme name="Default">
      <a:majorFont>
        <a:latin typeface="Work Sans Light"/>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rtlCol="0" anchor="ctr"/>
      <a:lstStyle>
        <a:defPPr algn="ctr">
          <a:defRPr sz="1000" dirty="0" smtClean="0"/>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numCol="1" spcCol="180000" rtlCol="0" anchor="b">
        <a:spAutoFit/>
      </a:bodyPr>
      <a:lstStyle>
        <a:defPPr algn="l" defTabSz="609630">
          <a:lnSpc>
            <a:spcPct val="120000"/>
          </a:lnSpc>
          <a:spcAft>
            <a:spcPts val="1200"/>
          </a:spcAft>
          <a:defRPr sz="1000" dirty="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1_BIP PPT Template_Long Version" id="{12FF0FFF-C109-4743-B42E-A28DAED04AD2}" vid="{7DF92E2C-033C-4CC6-9B96-44660C689A02}"/>
    </a:ext>
  </a:extLst>
</a:theme>
</file>

<file path=ppt/theme/theme7.xml><?xml version="1.0" encoding="utf-8"?>
<a:theme xmlns:a="http://schemas.openxmlformats.org/drawingml/2006/main" name="[W] Column Grid">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6E7FA5"/>
      </a:hlink>
      <a:folHlink>
        <a:srgbClr val="DADEE2"/>
      </a:folHlink>
    </a:clrScheme>
    <a:fontScheme name="Default">
      <a:majorFont>
        <a:latin typeface="Work Sans Light"/>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200" dirty="0" smtClean="0"/>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txDef>
      <a:spPr/>
      <a:bodyPr wrap="square" lIns="0" tIns="0" rIns="0" bIns="0" rtlCol="0" anchor="b">
        <a:spAutoFit/>
      </a:bodyPr>
      <a:lstStyle>
        <a:defPPr algn="l" defTabSz="609630">
          <a:spcAft>
            <a:spcPts val="1200"/>
          </a:spcAft>
          <a:defRPr sz="1000">
            <a:latin typeface="Work Sans" pitchFamily="2" charset="0"/>
          </a:defRPr>
        </a:defPPr>
      </a:lstStyle>
    </a:txDef>
  </a:objectDefaults>
  <a:extraClrSchemeLst/>
  <a:extLst>
    <a:ext uri="{05A4C25C-085E-4340-85A3-A5531E510DB2}">
      <thm15:themeFamily xmlns:thm15="http://schemas.microsoft.com/office/thememl/2012/main" name="01_BIP PPT Template_Long Version" id="{12FF0FFF-C109-4743-B42E-A28DAED04AD2}" vid="{C0612C40-8B12-4EE4-A615-0E5D94D3F0A2}"/>
    </a:ext>
  </a:extLst>
</a:theme>
</file>

<file path=ppt/theme/theme8.xml><?xml version="1.0" encoding="utf-8"?>
<a:theme xmlns:a="http://schemas.openxmlformats.org/drawingml/2006/main" name="[R] Column Grid">
  <a:themeElements>
    <a:clrScheme name="BIP Group">
      <a:dk1>
        <a:srgbClr val="0C2340"/>
      </a:dk1>
      <a:lt1>
        <a:srgbClr val="FFFFFF"/>
      </a:lt1>
      <a:dk2>
        <a:srgbClr val="0C2340"/>
      </a:dk2>
      <a:lt2>
        <a:srgbClr val="FFFFFF"/>
      </a:lt2>
      <a:accent1>
        <a:srgbClr val="DA291C"/>
      </a:accent1>
      <a:accent2>
        <a:srgbClr val="0C2340"/>
      </a:accent2>
      <a:accent3>
        <a:srgbClr val="546579"/>
      </a:accent3>
      <a:accent4>
        <a:srgbClr val="9DA7B3"/>
      </a:accent4>
      <a:accent5>
        <a:srgbClr val="DADEE2"/>
      </a:accent5>
      <a:accent6>
        <a:srgbClr val="F0F0F0"/>
      </a:accent6>
      <a:hlink>
        <a:srgbClr val="6E7FA5"/>
      </a:hlink>
      <a:folHlink>
        <a:srgbClr val="DADEE2"/>
      </a:folHlink>
    </a:clrScheme>
    <a:fontScheme name="Default 2">
      <a:majorFont>
        <a:latin typeface="Work Sans SemiBold"/>
        <a:ea typeface=""/>
        <a:cs typeface=""/>
      </a:majorFont>
      <a:minorFont>
        <a:latin typeface="Work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A291C"/>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6350">
          <a:solidFill>
            <a:srgbClr val="DA291C"/>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1_BIP PPT Template_Long Version" id="{12FF0FFF-C109-4743-B42E-A28DAED04AD2}" vid="{20AFE57E-85D4-4E7F-8F1D-D1961042FC22}"/>
    </a:ext>
  </a:extLst>
</a:theme>
</file>

<file path=ppt/theme/theme9.xml><?xml version="1.0" encoding="utf-8"?>
<a:theme xmlns:a="http://schemas.openxmlformats.org/drawingml/2006/main" name="CV">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solidFill>
            <a:srgbClr val="DA291C"/>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200" dirty="0" err="1" smtClean="0">
            <a:solidFill>
              <a:srgbClr val="0C2340"/>
            </a:solidFill>
            <a:latin typeface="Work Sans" pitchFamily="2" charset="0"/>
          </a:defRPr>
        </a:defPPr>
      </a:lstStyle>
    </a:txDef>
  </a:objectDefaults>
  <a:extraClrSchemeLst/>
  <a:extLst>
    <a:ext uri="{05A4C25C-085E-4340-85A3-A5531E510DB2}">
      <thm15:themeFamily xmlns:thm15="http://schemas.microsoft.com/office/thememl/2012/main" name="01_BIP PPT Template_Long Version" id="{12FF0FFF-C109-4743-B42E-A28DAED04AD2}" vid="{53B917D8-7DF5-4ECE-9B07-70BB2C11100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a252674-5bef-4d02-b5ec-fc84efa581d0">
      <UserInfo>
        <DisplayName>Leta, Amanda (Bip Group)</DisplayName>
        <AccountId>99</AccountId>
        <AccountType/>
      </UserInfo>
      <UserInfo>
        <DisplayName>Aranha, Carolina (Bip Group)</DisplayName>
        <AccountId>247</AccountId>
        <AccountType/>
      </UserInfo>
      <UserInfo>
        <DisplayName>Tresnan, George (Bip Group)</DisplayName>
        <AccountId>25</AccountId>
        <AccountType/>
      </UserInfo>
      <UserInfo>
        <DisplayName>Pasi, Margherita (Bip Group)</DisplayName>
        <AccountId>557</AccountId>
        <AccountType/>
      </UserInfo>
      <UserInfo>
        <DisplayName>Di Mari, Francesca (Bip Group)</DisplayName>
        <AccountId>164</AccountId>
        <AccountType/>
      </UserInfo>
      <UserInfo>
        <DisplayName>Barbaro, Antonino (Bip Group)</DisplayName>
        <AccountId>13</AccountId>
        <AccountType/>
      </UserInfo>
      <UserInfo>
        <DisplayName>Garofalo, Roberta (Bip Group)</DisplayName>
        <AccountId>15</AccountId>
        <AccountType/>
      </UserInfo>
      <UserInfo>
        <DisplayName>Schiavoni, Cecilia (Bip Group)</DisplayName>
        <AccountId>285</AccountId>
        <AccountType/>
      </UserInfo>
    </SharedWithUsers>
    <_activity xmlns="bdc50783-95fb-42bd-90d3-e6d763cf614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E7DF1EF99FF67F47846B4FAD34540D85" ma:contentTypeVersion="13" ma:contentTypeDescription="Creare un nuovo documento." ma:contentTypeScope="" ma:versionID="00218aa49fa47941b686d9dcf4a436d3">
  <xsd:schema xmlns:xsd="http://www.w3.org/2001/XMLSchema" xmlns:xs="http://www.w3.org/2001/XMLSchema" xmlns:p="http://schemas.microsoft.com/office/2006/metadata/properties" xmlns:ns3="bdc50783-95fb-42bd-90d3-e6d763cf6142" xmlns:ns4="8a252674-5bef-4d02-b5ec-fc84efa581d0" targetNamespace="http://schemas.microsoft.com/office/2006/metadata/properties" ma:root="true" ma:fieldsID="e3639184e071a48bedf91650a678f8cd" ns3:_="" ns4:_="">
    <xsd:import namespace="bdc50783-95fb-42bd-90d3-e6d763cf6142"/>
    <xsd:import namespace="8a252674-5bef-4d02-b5ec-fc84efa581d0"/>
    <xsd:element name="properties">
      <xsd:complexType>
        <xsd:sequence>
          <xsd:element name="documentManagement">
            <xsd:complexType>
              <xsd:all>
                <xsd:element ref="ns3:MediaServiceDateTaken" minOccurs="0"/>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c50783-95fb-42bd-90d3-e6d763cf6142"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a252674-5bef-4d02-b5ec-fc84efa581d0" elementFormDefault="qualified">
    <xsd:import namespace="http://schemas.microsoft.com/office/2006/documentManagement/types"/>
    <xsd:import namespace="http://schemas.microsoft.com/office/infopath/2007/PartnerControls"/>
    <xsd:element name="SharedWithUsers" ma:index="10"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ondiviso con dettagli" ma:internalName="SharedWithDetails" ma:readOnly="true">
      <xsd:simpleType>
        <xsd:restriction base="dms:Note">
          <xsd:maxLength value="255"/>
        </xsd:restriction>
      </xsd:simpleType>
    </xsd:element>
    <xsd:element name="SharingHintHash" ma:index="12"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A4FB46-B038-42A2-951F-9A49AC4283DE}">
  <ds:schemaRefs>
    <ds:schemaRef ds:uri="http://schemas.microsoft.com/office/2006/documentManagement/types"/>
    <ds:schemaRef ds:uri="http://purl.org/dc/dcmitype/"/>
    <ds:schemaRef ds:uri="bdc50783-95fb-42bd-90d3-e6d763cf6142"/>
    <ds:schemaRef ds:uri="http://purl.org/dc/elements/1.1/"/>
    <ds:schemaRef ds:uri="http://purl.org/dc/terms/"/>
    <ds:schemaRef ds:uri="http://www.w3.org/XML/1998/namespace"/>
    <ds:schemaRef ds:uri="http://schemas.microsoft.com/office/infopath/2007/PartnerControls"/>
    <ds:schemaRef ds:uri="http://schemas.openxmlformats.org/package/2006/metadata/core-properties"/>
    <ds:schemaRef ds:uri="8a252674-5bef-4d02-b5ec-fc84efa581d0"/>
    <ds:schemaRef ds:uri="http://schemas.microsoft.com/office/2006/metadata/properties"/>
  </ds:schemaRefs>
</ds:datastoreItem>
</file>

<file path=customXml/itemProps2.xml><?xml version="1.0" encoding="utf-8"?>
<ds:datastoreItem xmlns:ds="http://schemas.openxmlformats.org/officeDocument/2006/customXml" ds:itemID="{561683C4-77C7-4D57-80A7-0A3EDE298B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c50783-95fb-42bd-90d3-e6d763cf6142"/>
    <ds:schemaRef ds:uri="8a252674-5bef-4d02-b5ec-fc84efa581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0769B7-4DC8-420C-B1DB-6908AA51EF4C}">
  <ds:schemaRefs>
    <ds:schemaRef ds:uri="http://schemas.microsoft.com/sharepoint/v3/contenttype/forms"/>
  </ds:schemaRefs>
</ds:datastoreItem>
</file>

<file path=docMetadata/LabelInfo.xml><?xml version="1.0" encoding="utf-8"?>
<clbl:labelList xmlns:clbl="http://schemas.microsoft.com/office/2020/mipLabelMetadata">
  <clbl:label id="{bb1a63eb-eb09-471a-a005-37b07792a5b5}" enabled="0" method="" siteId="{bb1a63eb-eb09-471a-a005-37b07792a5b5}" removed="1"/>
</clbl:labelList>
</file>

<file path=docProps/app.xml><?xml version="1.0" encoding="utf-8"?>
<Properties xmlns="http://schemas.openxmlformats.org/officeDocument/2006/extended-properties" xmlns:vt="http://schemas.openxmlformats.org/officeDocument/2006/docPropsVTypes">
  <Template>01_BIP PPT Template_Long Version</Template>
  <TotalTime>10</TotalTime>
  <Words>5085</Words>
  <Application>Microsoft Office PowerPoint</Application>
  <PresentationFormat>Widescreen</PresentationFormat>
  <Paragraphs>477</Paragraphs>
  <Slides>35</Slides>
  <Notes>11</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35</vt:i4>
      </vt:variant>
    </vt:vector>
  </HeadingPairs>
  <TitlesOfParts>
    <vt:vector size="57" baseType="lpstr">
      <vt:lpstr>Aptos</vt:lpstr>
      <vt:lpstr>Arial</vt:lpstr>
      <vt:lpstr>Calibri</vt:lpstr>
      <vt:lpstr>FS Elliot Pro</vt:lpstr>
      <vt:lpstr>Wingdings</vt:lpstr>
      <vt:lpstr>Work Sans</vt:lpstr>
      <vt:lpstr>Work Sans ExtraLight</vt:lpstr>
      <vt:lpstr>Work Sans Light</vt:lpstr>
      <vt:lpstr>Work Sans Medium</vt:lpstr>
      <vt:lpstr>Work Sans SemiBold</vt:lpstr>
      <vt:lpstr>Work Sans Thin</vt:lpstr>
      <vt:lpstr>Covers</vt:lpstr>
      <vt:lpstr>Basic Section Dividers</vt:lpstr>
      <vt:lpstr>[B] Basic Slides</vt:lpstr>
      <vt:lpstr>[W] Basic Slides</vt:lpstr>
      <vt:lpstr>[R] Basic Slides</vt:lpstr>
      <vt:lpstr>[B] Column Grid</vt:lpstr>
      <vt:lpstr>[W] Column Grid</vt:lpstr>
      <vt:lpstr>[R] Column Grid</vt:lpstr>
      <vt:lpstr>CV</vt:lpstr>
      <vt:lpstr>Endings</vt:lpstr>
      <vt:lpstr>Blank</vt:lpstr>
      <vt:lpstr>PowerPoint Presentation</vt:lpstr>
      <vt:lpstr>PowerPoint Presentation</vt:lpstr>
      <vt:lpstr>PowerPoint Presentation</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Pensa, Matthew (Bip.Monticello)</dc:creator>
  <cp:lastModifiedBy>Pensa, Matthew (Bip.Monticello)</cp:lastModifiedBy>
  <cp:revision>2</cp:revision>
  <dcterms:created xsi:type="dcterms:W3CDTF">2025-11-24T23:51:54Z</dcterms:created>
  <dcterms:modified xsi:type="dcterms:W3CDTF">2025-11-25T00:02:21Z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0x010100E7DF1EF99FF67F47846B4FAD34540D85</vt:lpwstr>
  </property>
  <property fmtid="{D5CDD505-2E9C-101B-9397-08002B2CF9AE}" pid="3" name="MediaServiceImageTags">
    <vt:lpwstr/>
  </property>
</Properties>
</file>